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2" r:id="rId3"/>
    <p:sldId id="257" r:id="rId4"/>
    <p:sldId id="259" r:id="rId5"/>
    <p:sldId id="261" r:id="rId6"/>
    <p:sldId id="262" r:id="rId7"/>
    <p:sldId id="264" r:id="rId8"/>
    <p:sldId id="266" r:id="rId9"/>
    <p:sldId id="265" r:id="rId10"/>
    <p:sldId id="267" r:id="rId11"/>
    <p:sldId id="270" r:id="rId12"/>
    <p:sldId id="268" r:id="rId13"/>
    <p:sldId id="276" r:id="rId14"/>
    <p:sldId id="271" r:id="rId15"/>
    <p:sldId id="274" r:id="rId16"/>
    <p:sldId id="275" r:id="rId17"/>
    <p:sldId id="277" r:id="rId18"/>
    <p:sldId id="263"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ie Williams" initials="JW" lastIdx="1" clrIdx="0">
    <p:extLst>
      <p:ext uri="{19B8F6BF-5375-455C-9EA6-DF929625EA0E}">
        <p15:presenceInfo xmlns:p15="http://schemas.microsoft.com/office/powerpoint/2012/main" userId="d392b42e2faab3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6F0F9-8A5E-4780-BA35-E1BCC86B2924}" v="945" dt="2020-07-03T02:35:57.203"/>
    <p1510:client id="{C382EDA7-3DC7-40B3-8674-933A55AB4A87}" v="366" dt="2020-07-03T04:03:24.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27" autoAdjust="0"/>
  </p:normalViewPr>
  <p:slideViewPr>
    <p:cSldViewPr snapToGrid="0">
      <p:cViewPr varScale="1">
        <p:scale>
          <a:sx n="48" d="100"/>
          <a:sy n="48" d="100"/>
        </p:scale>
        <p:origin x="102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Session 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Sheet1!$B$2:$B$3</c:f>
              <c:numCache>
                <c:formatCode>General</c:formatCode>
                <c:ptCount val="2"/>
                <c:pt idx="0">
                  <c:v>32</c:v>
                </c:pt>
              </c:numCache>
            </c:numRef>
          </c:val>
          <c:extLst>
            <c:ext xmlns:c16="http://schemas.microsoft.com/office/drawing/2014/chart" uri="{C3380CC4-5D6E-409C-BE32-E72D297353CC}">
              <c16:uniqueId val="{00000000-9060-4216-B440-DC91433BB95D}"/>
            </c:ext>
          </c:extLst>
        </c:ser>
        <c:ser>
          <c:idx val="1"/>
          <c:order val="1"/>
          <c:tx>
            <c:strRef>
              <c:f>Sheet1!$C$1</c:f>
              <c:strCache>
                <c:ptCount val="1"/>
                <c:pt idx="0">
                  <c:v>Session 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Sheet1!$C$2:$C$3</c:f>
              <c:numCache>
                <c:formatCode>General</c:formatCode>
                <c:ptCount val="2"/>
                <c:pt idx="0">
                  <c:v>32</c:v>
                </c:pt>
              </c:numCache>
            </c:numRef>
          </c:val>
          <c:extLst>
            <c:ext xmlns:c16="http://schemas.microsoft.com/office/drawing/2014/chart" uri="{C3380CC4-5D6E-409C-BE32-E72D297353CC}">
              <c16:uniqueId val="{00000001-9060-4216-B440-DC91433BB95D}"/>
            </c:ext>
          </c:extLst>
        </c:ser>
        <c:ser>
          <c:idx val="2"/>
          <c:order val="2"/>
          <c:tx>
            <c:strRef>
              <c:f>Sheet1!$D$1</c:f>
              <c:strCache>
                <c:ptCount val="1"/>
                <c:pt idx="0">
                  <c:v>Session 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Sheet1!$D$2:$D$3</c:f>
              <c:numCache>
                <c:formatCode>General</c:formatCode>
                <c:ptCount val="2"/>
                <c:pt idx="0">
                  <c:v>32</c:v>
                </c:pt>
              </c:numCache>
            </c:numRef>
          </c:val>
          <c:extLst>
            <c:ext xmlns:c16="http://schemas.microsoft.com/office/drawing/2014/chart" uri="{C3380CC4-5D6E-409C-BE32-E72D297353CC}">
              <c16:uniqueId val="{00000002-9060-4216-B440-DC91433BB95D}"/>
            </c:ext>
          </c:extLst>
        </c:ser>
        <c:ser>
          <c:idx val="3"/>
          <c:order val="3"/>
          <c:tx>
            <c:strRef>
              <c:f>Sheet1!$E$1</c:f>
              <c:strCache>
                <c:ptCount val="1"/>
                <c:pt idx="0">
                  <c:v>Session 4</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Sheet1!$E$2:$E$3</c:f>
              <c:numCache>
                <c:formatCode>General</c:formatCode>
                <c:ptCount val="2"/>
                <c:pt idx="0">
                  <c:v>32</c:v>
                </c:pt>
              </c:numCache>
            </c:numRef>
          </c:val>
          <c:extLst>
            <c:ext xmlns:c16="http://schemas.microsoft.com/office/drawing/2014/chart" uri="{C3380CC4-5D6E-409C-BE32-E72D297353CC}">
              <c16:uniqueId val="{00000003-9060-4216-B440-DC91433BB95D}"/>
            </c:ext>
          </c:extLst>
        </c:ser>
        <c:ser>
          <c:idx val="4"/>
          <c:order val="4"/>
          <c:tx>
            <c:strRef>
              <c:f>Sheet1!$F$1</c:f>
              <c:strCache>
                <c:ptCount val="1"/>
                <c:pt idx="0">
                  <c:v>Session 5</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Sheet1!$F$2:$F$3</c:f>
              <c:numCache>
                <c:formatCode>General</c:formatCode>
                <c:ptCount val="2"/>
                <c:pt idx="0">
                  <c:v>23</c:v>
                </c:pt>
              </c:numCache>
            </c:numRef>
          </c:val>
          <c:extLst>
            <c:ext xmlns:c16="http://schemas.microsoft.com/office/drawing/2014/chart" uri="{C3380CC4-5D6E-409C-BE32-E72D297353CC}">
              <c16:uniqueId val="{00000004-9060-4216-B440-DC91433BB95D}"/>
            </c:ext>
          </c:extLst>
        </c:ser>
        <c:ser>
          <c:idx val="5"/>
          <c:order val="5"/>
          <c:tx>
            <c:strRef>
              <c:f>Sheet1!$G$1</c:f>
              <c:strCache>
                <c:ptCount val="1"/>
                <c:pt idx="0">
                  <c:v>Session 6</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Sheet1!$G$2:$G$3</c:f>
              <c:numCache>
                <c:formatCode>General</c:formatCode>
                <c:ptCount val="2"/>
                <c:pt idx="0">
                  <c:v>21</c:v>
                </c:pt>
              </c:numCache>
            </c:numRef>
          </c:val>
          <c:extLst>
            <c:ext xmlns:c16="http://schemas.microsoft.com/office/drawing/2014/chart" uri="{C3380CC4-5D6E-409C-BE32-E72D297353CC}">
              <c16:uniqueId val="{00000005-9060-4216-B440-DC91433BB95D}"/>
            </c:ext>
          </c:extLst>
        </c:ser>
        <c:ser>
          <c:idx val="6"/>
          <c:order val="6"/>
          <c:tx>
            <c:strRef>
              <c:f>Sheet1!$H$1</c:f>
              <c:strCache>
                <c:ptCount val="1"/>
                <c:pt idx="0">
                  <c:v>Session 7</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Sheet1!$H$2:$H$3</c:f>
              <c:numCache>
                <c:formatCode>General</c:formatCode>
                <c:ptCount val="2"/>
                <c:pt idx="0">
                  <c:v>21</c:v>
                </c:pt>
              </c:numCache>
            </c:numRef>
          </c:val>
          <c:extLst>
            <c:ext xmlns:c16="http://schemas.microsoft.com/office/drawing/2014/chart" uri="{C3380CC4-5D6E-409C-BE32-E72D297353CC}">
              <c16:uniqueId val="{00000006-9060-4216-B440-DC91433BB95D}"/>
            </c:ext>
          </c:extLst>
        </c:ser>
        <c:ser>
          <c:idx val="7"/>
          <c:order val="7"/>
          <c:tx>
            <c:strRef>
              <c:f>Sheet1!$I$1</c:f>
              <c:strCache>
                <c:ptCount val="1"/>
                <c:pt idx="0">
                  <c:v>Session 8</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Sheet1!$I$2:$I$3</c:f>
              <c:numCache>
                <c:formatCode>General</c:formatCode>
                <c:ptCount val="2"/>
                <c:pt idx="0">
                  <c:v>17</c:v>
                </c:pt>
              </c:numCache>
            </c:numRef>
          </c:val>
          <c:extLst>
            <c:ext xmlns:c16="http://schemas.microsoft.com/office/drawing/2014/chart" uri="{C3380CC4-5D6E-409C-BE32-E72D297353CC}">
              <c16:uniqueId val="{00000007-9060-4216-B440-DC91433BB95D}"/>
            </c:ext>
          </c:extLst>
        </c:ser>
        <c:ser>
          <c:idx val="8"/>
          <c:order val="8"/>
          <c:tx>
            <c:strRef>
              <c:f>Sheet1!$J$1</c:f>
              <c:strCache>
                <c:ptCount val="1"/>
                <c:pt idx="0">
                  <c:v>Session 9</c:v>
                </c:pt>
              </c:strCache>
            </c:strRef>
          </c:tx>
          <c:spPr>
            <a:solidFill>
              <a:schemeClr val="accent3">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Sheet1!$J$2:$J$3</c:f>
              <c:numCache>
                <c:formatCode>General</c:formatCode>
                <c:ptCount val="2"/>
                <c:pt idx="0">
                  <c:v>17</c:v>
                </c:pt>
              </c:numCache>
            </c:numRef>
          </c:val>
          <c:extLst>
            <c:ext xmlns:c16="http://schemas.microsoft.com/office/drawing/2014/chart" uri="{C3380CC4-5D6E-409C-BE32-E72D297353CC}">
              <c16:uniqueId val="{00000008-9060-4216-B440-DC91433BB95D}"/>
            </c:ext>
          </c:extLst>
        </c:ser>
        <c:ser>
          <c:idx val="9"/>
          <c:order val="9"/>
          <c:tx>
            <c:strRef>
              <c:f>Sheet1!$K$1</c:f>
              <c:strCache>
                <c:ptCount val="1"/>
                <c:pt idx="0">
                  <c:v>Session 10</c:v>
                </c:pt>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Sheet1!$K$2:$K$3</c:f>
              <c:numCache>
                <c:formatCode>General</c:formatCode>
                <c:ptCount val="2"/>
                <c:pt idx="0">
                  <c:v>14</c:v>
                </c:pt>
              </c:numCache>
            </c:numRef>
          </c:val>
          <c:extLst>
            <c:ext xmlns:c16="http://schemas.microsoft.com/office/drawing/2014/chart" uri="{C3380CC4-5D6E-409C-BE32-E72D297353CC}">
              <c16:uniqueId val="{00000009-9060-4216-B440-DC91433BB95D}"/>
            </c:ext>
          </c:extLst>
        </c:ser>
        <c:ser>
          <c:idx val="10"/>
          <c:order val="10"/>
          <c:tx>
            <c:strRef>
              <c:f>Sheet1!$L$1</c:f>
              <c:strCache>
                <c:ptCount val="1"/>
                <c:pt idx="0">
                  <c:v>Session 11</c:v>
                </c:pt>
              </c:strCache>
            </c:strRef>
          </c:tx>
          <c:spPr>
            <a:solidFill>
              <a:schemeClr val="accent5">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Sheet1!$L$2:$L$3</c:f>
              <c:numCache>
                <c:formatCode>General</c:formatCode>
                <c:ptCount val="2"/>
                <c:pt idx="0">
                  <c:v>11</c:v>
                </c:pt>
              </c:numCache>
            </c:numRef>
          </c:val>
          <c:extLst>
            <c:ext xmlns:c16="http://schemas.microsoft.com/office/drawing/2014/chart" uri="{C3380CC4-5D6E-409C-BE32-E72D297353CC}">
              <c16:uniqueId val="{0000000A-9060-4216-B440-DC91433BB95D}"/>
            </c:ext>
          </c:extLst>
        </c:ser>
        <c:ser>
          <c:idx val="11"/>
          <c:order val="11"/>
          <c:tx>
            <c:strRef>
              <c:f>Sheet1!$M$1</c:f>
              <c:strCache>
                <c:ptCount val="1"/>
                <c:pt idx="0">
                  <c:v>Session 12 </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Sheet1!$M$2:$M$3</c:f>
              <c:numCache>
                <c:formatCode>General</c:formatCode>
                <c:ptCount val="2"/>
                <c:pt idx="0">
                  <c:v>9</c:v>
                </c:pt>
              </c:numCache>
            </c:numRef>
          </c:val>
          <c:extLst>
            <c:ext xmlns:c16="http://schemas.microsoft.com/office/drawing/2014/chart" uri="{C3380CC4-5D6E-409C-BE32-E72D297353CC}">
              <c16:uniqueId val="{0000000B-9060-4216-B440-DC91433BB95D}"/>
            </c:ext>
          </c:extLst>
        </c:ser>
        <c:ser>
          <c:idx val="12"/>
          <c:order val="12"/>
          <c:tx>
            <c:strRef>
              <c:f>Sheet1!$N$1</c:f>
              <c:strCache>
                <c:ptCount val="1"/>
                <c:pt idx="0">
                  <c:v>Session 13</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Sheet1!$N$2:$N$3</c:f>
              <c:numCache>
                <c:formatCode>General</c:formatCode>
                <c:ptCount val="2"/>
                <c:pt idx="0">
                  <c:v>0</c:v>
                </c:pt>
              </c:numCache>
            </c:numRef>
          </c:val>
          <c:extLst>
            <c:ext xmlns:c16="http://schemas.microsoft.com/office/drawing/2014/chart" uri="{C3380CC4-5D6E-409C-BE32-E72D297353CC}">
              <c16:uniqueId val="{0000000C-9060-4216-B440-DC91433BB95D}"/>
            </c:ext>
          </c:extLst>
        </c:ser>
        <c:dLbls>
          <c:dLblPos val="outEnd"/>
          <c:showLegendKey val="0"/>
          <c:showVal val="1"/>
          <c:showCatName val="0"/>
          <c:showSerName val="0"/>
          <c:showPercent val="0"/>
          <c:showBubbleSize val="0"/>
        </c:dLbls>
        <c:gapWidth val="444"/>
        <c:overlap val="-90"/>
        <c:axId val="2038776735"/>
        <c:axId val="935162399"/>
      </c:barChart>
      <c:catAx>
        <c:axId val="2038776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35162399"/>
        <c:crosses val="autoZero"/>
        <c:auto val="1"/>
        <c:lblAlgn val="ctr"/>
        <c:lblOffset val="100"/>
        <c:noMultiLvlLbl val="0"/>
      </c:catAx>
      <c:valAx>
        <c:axId val="935162399"/>
        <c:scaling>
          <c:orientation val="minMax"/>
        </c:scaling>
        <c:delete val="1"/>
        <c:axPos val="l"/>
        <c:numFmt formatCode="General" sourceLinked="1"/>
        <c:majorTickMark val="none"/>
        <c:minorTickMark val="none"/>
        <c:tickLblPos val="nextTo"/>
        <c:crossAx val="2038776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Session 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Sheet1!$B$2:$B$3</c:f>
              <c:numCache>
                <c:formatCode>General</c:formatCode>
                <c:ptCount val="2"/>
                <c:pt idx="0">
                  <c:v>26</c:v>
                </c:pt>
              </c:numCache>
            </c:numRef>
          </c:val>
          <c:extLst>
            <c:ext xmlns:c16="http://schemas.microsoft.com/office/drawing/2014/chart" uri="{C3380CC4-5D6E-409C-BE32-E72D297353CC}">
              <c16:uniqueId val="{00000000-9060-4216-B440-DC91433BB95D}"/>
            </c:ext>
          </c:extLst>
        </c:ser>
        <c:ser>
          <c:idx val="1"/>
          <c:order val="1"/>
          <c:tx>
            <c:strRef>
              <c:f>Sheet1!$C$1</c:f>
              <c:strCache>
                <c:ptCount val="1"/>
                <c:pt idx="0">
                  <c:v>Session 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Sheet1!$C$2:$C$3</c:f>
              <c:numCache>
                <c:formatCode>General</c:formatCode>
                <c:ptCount val="2"/>
                <c:pt idx="0">
                  <c:v>26</c:v>
                </c:pt>
              </c:numCache>
            </c:numRef>
          </c:val>
          <c:extLst>
            <c:ext xmlns:c16="http://schemas.microsoft.com/office/drawing/2014/chart" uri="{C3380CC4-5D6E-409C-BE32-E72D297353CC}">
              <c16:uniqueId val="{00000001-9060-4216-B440-DC91433BB95D}"/>
            </c:ext>
          </c:extLst>
        </c:ser>
        <c:ser>
          <c:idx val="2"/>
          <c:order val="2"/>
          <c:tx>
            <c:strRef>
              <c:f>Sheet1!$D$1</c:f>
              <c:strCache>
                <c:ptCount val="1"/>
                <c:pt idx="0">
                  <c:v>Session 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Sheet1!$D$2:$D$3</c:f>
              <c:numCache>
                <c:formatCode>General</c:formatCode>
                <c:ptCount val="2"/>
                <c:pt idx="0">
                  <c:v>26</c:v>
                </c:pt>
              </c:numCache>
            </c:numRef>
          </c:val>
          <c:extLst>
            <c:ext xmlns:c16="http://schemas.microsoft.com/office/drawing/2014/chart" uri="{C3380CC4-5D6E-409C-BE32-E72D297353CC}">
              <c16:uniqueId val="{00000002-9060-4216-B440-DC91433BB95D}"/>
            </c:ext>
          </c:extLst>
        </c:ser>
        <c:ser>
          <c:idx val="3"/>
          <c:order val="3"/>
          <c:tx>
            <c:strRef>
              <c:f>Sheet1!$E$1</c:f>
              <c:strCache>
                <c:ptCount val="1"/>
                <c:pt idx="0">
                  <c:v>Session 4</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Sheet1!$E$2:$E$3</c:f>
              <c:numCache>
                <c:formatCode>General</c:formatCode>
                <c:ptCount val="2"/>
                <c:pt idx="0">
                  <c:v>26</c:v>
                </c:pt>
              </c:numCache>
            </c:numRef>
          </c:val>
          <c:extLst>
            <c:ext xmlns:c16="http://schemas.microsoft.com/office/drawing/2014/chart" uri="{C3380CC4-5D6E-409C-BE32-E72D297353CC}">
              <c16:uniqueId val="{00000003-9060-4216-B440-DC91433BB95D}"/>
            </c:ext>
          </c:extLst>
        </c:ser>
        <c:ser>
          <c:idx val="4"/>
          <c:order val="4"/>
          <c:tx>
            <c:strRef>
              <c:f>Sheet1!$F$1</c:f>
              <c:strCache>
                <c:ptCount val="1"/>
                <c:pt idx="0">
                  <c:v>Session 5</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Sheet1!$F$2:$F$3</c:f>
              <c:numCache>
                <c:formatCode>General</c:formatCode>
                <c:ptCount val="2"/>
                <c:pt idx="0">
                  <c:v>23</c:v>
                </c:pt>
              </c:numCache>
            </c:numRef>
          </c:val>
          <c:extLst>
            <c:ext xmlns:c16="http://schemas.microsoft.com/office/drawing/2014/chart" uri="{C3380CC4-5D6E-409C-BE32-E72D297353CC}">
              <c16:uniqueId val="{00000004-9060-4216-B440-DC91433BB95D}"/>
            </c:ext>
          </c:extLst>
        </c:ser>
        <c:ser>
          <c:idx val="5"/>
          <c:order val="5"/>
          <c:tx>
            <c:strRef>
              <c:f>Sheet1!$G$1</c:f>
              <c:strCache>
                <c:ptCount val="1"/>
                <c:pt idx="0">
                  <c:v>Session 6</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Sheet1!$G$2:$G$3</c:f>
              <c:numCache>
                <c:formatCode>General</c:formatCode>
                <c:ptCount val="2"/>
                <c:pt idx="0">
                  <c:v>23</c:v>
                </c:pt>
              </c:numCache>
            </c:numRef>
          </c:val>
          <c:extLst>
            <c:ext xmlns:c16="http://schemas.microsoft.com/office/drawing/2014/chart" uri="{C3380CC4-5D6E-409C-BE32-E72D297353CC}">
              <c16:uniqueId val="{00000005-9060-4216-B440-DC91433BB95D}"/>
            </c:ext>
          </c:extLst>
        </c:ser>
        <c:ser>
          <c:idx val="6"/>
          <c:order val="6"/>
          <c:tx>
            <c:strRef>
              <c:f>Sheet1!$H$1</c:f>
              <c:strCache>
                <c:ptCount val="1"/>
                <c:pt idx="0">
                  <c:v>Session 7</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Sheet1!$H$2:$H$3</c:f>
              <c:numCache>
                <c:formatCode>General</c:formatCode>
                <c:ptCount val="2"/>
                <c:pt idx="0">
                  <c:v>23</c:v>
                </c:pt>
              </c:numCache>
            </c:numRef>
          </c:val>
          <c:extLst>
            <c:ext xmlns:c16="http://schemas.microsoft.com/office/drawing/2014/chart" uri="{C3380CC4-5D6E-409C-BE32-E72D297353CC}">
              <c16:uniqueId val="{00000006-9060-4216-B440-DC91433BB95D}"/>
            </c:ext>
          </c:extLst>
        </c:ser>
        <c:ser>
          <c:idx val="7"/>
          <c:order val="7"/>
          <c:tx>
            <c:strRef>
              <c:f>Sheet1!$I$1</c:f>
              <c:strCache>
                <c:ptCount val="1"/>
                <c:pt idx="0">
                  <c:v>Session 8</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Sheet1!$I$2:$I$3</c:f>
              <c:numCache>
                <c:formatCode>General</c:formatCode>
                <c:ptCount val="2"/>
                <c:pt idx="0">
                  <c:v>23</c:v>
                </c:pt>
              </c:numCache>
            </c:numRef>
          </c:val>
          <c:extLst>
            <c:ext xmlns:c16="http://schemas.microsoft.com/office/drawing/2014/chart" uri="{C3380CC4-5D6E-409C-BE32-E72D297353CC}">
              <c16:uniqueId val="{00000007-9060-4216-B440-DC91433BB95D}"/>
            </c:ext>
          </c:extLst>
        </c:ser>
        <c:ser>
          <c:idx val="8"/>
          <c:order val="8"/>
          <c:tx>
            <c:strRef>
              <c:f>Sheet1!$J$1</c:f>
              <c:strCache>
                <c:ptCount val="1"/>
                <c:pt idx="0">
                  <c:v>Session 9</c:v>
                </c:pt>
              </c:strCache>
            </c:strRef>
          </c:tx>
          <c:spPr>
            <a:solidFill>
              <a:schemeClr val="accent3">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Sheet1!$J$2:$J$3</c:f>
              <c:numCache>
                <c:formatCode>General</c:formatCode>
                <c:ptCount val="2"/>
                <c:pt idx="0">
                  <c:v>0</c:v>
                </c:pt>
              </c:numCache>
            </c:numRef>
          </c:val>
          <c:extLst>
            <c:ext xmlns:c16="http://schemas.microsoft.com/office/drawing/2014/chart" uri="{C3380CC4-5D6E-409C-BE32-E72D297353CC}">
              <c16:uniqueId val="{00000008-9060-4216-B440-DC91433BB95D}"/>
            </c:ext>
          </c:extLst>
        </c:ser>
        <c:ser>
          <c:idx val="9"/>
          <c:order val="9"/>
          <c:tx>
            <c:strRef>
              <c:f>Sheet1!$K$1</c:f>
              <c:strCache>
                <c:ptCount val="1"/>
                <c:pt idx="0">
                  <c:v>Session 10</c:v>
                </c:pt>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Sheet1!$K$2:$K$3</c:f>
              <c:numCache>
                <c:formatCode>General</c:formatCode>
                <c:ptCount val="2"/>
                <c:pt idx="0">
                  <c:v>0</c:v>
                </c:pt>
              </c:numCache>
            </c:numRef>
          </c:val>
          <c:extLst>
            <c:ext xmlns:c16="http://schemas.microsoft.com/office/drawing/2014/chart" uri="{C3380CC4-5D6E-409C-BE32-E72D297353CC}">
              <c16:uniqueId val="{00000009-9060-4216-B440-DC91433BB95D}"/>
            </c:ext>
          </c:extLst>
        </c:ser>
        <c:ser>
          <c:idx val="10"/>
          <c:order val="10"/>
          <c:tx>
            <c:strRef>
              <c:f>Sheet1!$L$1</c:f>
              <c:strCache>
                <c:ptCount val="1"/>
                <c:pt idx="0">
                  <c:v>Session 11</c:v>
                </c:pt>
              </c:strCache>
            </c:strRef>
          </c:tx>
          <c:spPr>
            <a:solidFill>
              <a:schemeClr val="accent5">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Sheet1!$L$2:$L$3</c:f>
              <c:numCache>
                <c:formatCode>General</c:formatCode>
                <c:ptCount val="2"/>
                <c:pt idx="0">
                  <c:v>0</c:v>
                </c:pt>
              </c:numCache>
            </c:numRef>
          </c:val>
          <c:extLst>
            <c:ext xmlns:c16="http://schemas.microsoft.com/office/drawing/2014/chart" uri="{C3380CC4-5D6E-409C-BE32-E72D297353CC}">
              <c16:uniqueId val="{0000000A-9060-4216-B440-DC91433BB95D}"/>
            </c:ext>
          </c:extLst>
        </c:ser>
        <c:ser>
          <c:idx val="11"/>
          <c:order val="11"/>
          <c:tx>
            <c:strRef>
              <c:f>Sheet1!$M$1</c:f>
              <c:strCache>
                <c:ptCount val="1"/>
                <c:pt idx="0">
                  <c:v>Session 12 </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Sheet1!$M$2:$M$3</c:f>
              <c:numCache>
                <c:formatCode>General</c:formatCode>
                <c:ptCount val="2"/>
                <c:pt idx="0">
                  <c:v>0</c:v>
                </c:pt>
              </c:numCache>
            </c:numRef>
          </c:val>
          <c:extLst>
            <c:ext xmlns:c16="http://schemas.microsoft.com/office/drawing/2014/chart" uri="{C3380CC4-5D6E-409C-BE32-E72D297353CC}">
              <c16:uniqueId val="{0000000B-9060-4216-B440-DC91433BB95D}"/>
            </c:ext>
          </c:extLst>
        </c:ser>
        <c:ser>
          <c:idx val="12"/>
          <c:order val="12"/>
          <c:tx>
            <c:strRef>
              <c:f>Sheet1!$N$1</c:f>
              <c:strCache>
                <c:ptCount val="1"/>
                <c:pt idx="0">
                  <c:v>Series 13</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2</c:v>
                </c:pt>
              </c:strCache>
            </c:strRef>
          </c:cat>
          <c:val>
            <c:numRef>
              <c:f>Sheet1!$N$2:$N$3</c:f>
              <c:numCache>
                <c:formatCode>General</c:formatCode>
                <c:ptCount val="2"/>
                <c:pt idx="0">
                  <c:v>0</c:v>
                </c:pt>
              </c:numCache>
            </c:numRef>
          </c:val>
          <c:extLst>
            <c:ext xmlns:c16="http://schemas.microsoft.com/office/drawing/2014/chart" uri="{C3380CC4-5D6E-409C-BE32-E72D297353CC}">
              <c16:uniqueId val="{0000000C-9060-4216-B440-DC91433BB95D}"/>
            </c:ext>
          </c:extLst>
        </c:ser>
        <c:dLbls>
          <c:dLblPos val="outEnd"/>
          <c:showLegendKey val="0"/>
          <c:showVal val="1"/>
          <c:showCatName val="0"/>
          <c:showSerName val="0"/>
          <c:showPercent val="0"/>
          <c:showBubbleSize val="0"/>
        </c:dLbls>
        <c:gapWidth val="444"/>
        <c:overlap val="-90"/>
        <c:axId val="2038776735"/>
        <c:axId val="935162399"/>
      </c:barChart>
      <c:catAx>
        <c:axId val="2038776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35162399"/>
        <c:crosses val="autoZero"/>
        <c:auto val="1"/>
        <c:lblAlgn val="ctr"/>
        <c:lblOffset val="100"/>
        <c:noMultiLvlLbl val="0"/>
      </c:catAx>
      <c:valAx>
        <c:axId val="935162399"/>
        <c:scaling>
          <c:orientation val="minMax"/>
        </c:scaling>
        <c:delete val="1"/>
        <c:axPos val="l"/>
        <c:numFmt formatCode="General" sourceLinked="1"/>
        <c:majorTickMark val="none"/>
        <c:minorTickMark val="none"/>
        <c:tickLblPos val="nextTo"/>
        <c:crossAx val="2038776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Session 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Sheet1!$B$2:$B$3</c:f>
              <c:numCache>
                <c:formatCode>General</c:formatCode>
                <c:ptCount val="2"/>
                <c:pt idx="0">
                  <c:v>26</c:v>
                </c:pt>
              </c:numCache>
            </c:numRef>
          </c:val>
          <c:extLst>
            <c:ext xmlns:c16="http://schemas.microsoft.com/office/drawing/2014/chart" uri="{C3380CC4-5D6E-409C-BE32-E72D297353CC}">
              <c16:uniqueId val="{00000000-9060-4216-B440-DC91433BB95D}"/>
            </c:ext>
          </c:extLst>
        </c:ser>
        <c:ser>
          <c:idx val="1"/>
          <c:order val="1"/>
          <c:tx>
            <c:strRef>
              <c:f>Sheet1!$C$1</c:f>
              <c:strCache>
                <c:ptCount val="1"/>
                <c:pt idx="0">
                  <c:v>Session 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Sheet1!$C$2:$C$3</c:f>
              <c:numCache>
                <c:formatCode>General</c:formatCode>
                <c:ptCount val="2"/>
                <c:pt idx="0">
                  <c:v>26</c:v>
                </c:pt>
              </c:numCache>
            </c:numRef>
          </c:val>
          <c:extLst>
            <c:ext xmlns:c16="http://schemas.microsoft.com/office/drawing/2014/chart" uri="{C3380CC4-5D6E-409C-BE32-E72D297353CC}">
              <c16:uniqueId val="{00000001-9060-4216-B440-DC91433BB95D}"/>
            </c:ext>
          </c:extLst>
        </c:ser>
        <c:ser>
          <c:idx val="2"/>
          <c:order val="2"/>
          <c:tx>
            <c:strRef>
              <c:f>Sheet1!$D$1</c:f>
              <c:strCache>
                <c:ptCount val="1"/>
                <c:pt idx="0">
                  <c:v>Session 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Sheet1!$D$2:$D$3</c:f>
              <c:numCache>
                <c:formatCode>General</c:formatCode>
                <c:ptCount val="2"/>
                <c:pt idx="0">
                  <c:v>26</c:v>
                </c:pt>
              </c:numCache>
            </c:numRef>
          </c:val>
          <c:extLst>
            <c:ext xmlns:c16="http://schemas.microsoft.com/office/drawing/2014/chart" uri="{C3380CC4-5D6E-409C-BE32-E72D297353CC}">
              <c16:uniqueId val="{00000002-9060-4216-B440-DC91433BB95D}"/>
            </c:ext>
          </c:extLst>
        </c:ser>
        <c:ser>
          <c:idx val="3"/>
          <c:order val="3"/>
          <c:tx>
            <c:strRef>
              <c:f>Sheet1!$E$1</c:f>
              <c:strCache>
                <c:ptCount val="1"/>
                <c:pt idx="0">
                  <c:v>Session 4</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Sheet1!$E$2:$E$3</c:f>
              <c:numCache>
                <c:formatCode>General</c:formatCode>
                <c:ptCount val="2"/>
                <c:pt idx="0">
                  <c:v>26</c:v>
                </c:pt>
              </c:numCache>
            </c:numRef>
          </c:val>
          <c:extLst>
            <c:ext xmlns:c16="http://schemas.microsoft.com/office/drawing/2014/chart" uri="{C3380CC4-5D6E-409C-BE32-E72D297353CC}">
              <c16:uniqueId val="{00000003-9060-4216-B440-DC91433BB95D}"/>
            </c:ext>
          </c:extLst>
        </c:ser>
        <c:ser>
          <c:idx val="4"/>
          <c:order val="4"/>
          <c:tx>
            <c:strRef>
              <c:f>Sheet1!$F$1</c:f>
              <c:strCache>
                <c:ptCount val="1"/>
                <c:pt idx="0">
                  <c:v>Session 5</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Sheet1!$F$2:$F$3</c:f>
              <c:numCache>
                <c:formatCode>General</c:formatCode>
                <c:ptCount val="2"/>
                <c:pt idx="0">
                  <c:v>26</c:v>
                </c:pt>
              </c:numCache>
            </c:numRef>
          </c:val>
          <c:extLst>
            <c:ext xmlns:c16="http://schemas.microsoft.com/office/drawing/2014/chart" uri="{C3380CC4-5D6E-409C-BE32-E72D297353CC}">
              <c16:uniqueId val="{00000004-9060-4216-B440-DC91433BB95D}"/>
            </c:ext>
          </c:extLst>
        </c:ser>
        <c:ser>
          <c:idx val="5"/>
          <c:order val="5"/>
          <c:tx>
            <c:strRef>
              <c:f>Sheet1!$G$1</c:f>
              <c:strCache>
                <c:ptCount val="1"/>
                <c:pt idx="0">
                  <c:v>Session 6</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Sheet1!$G$2:$G$3</c:f>
              <c:numCache>
                <c:formatCode>General</c:formatCode>
                <c:ptCount val="2"/>
                <c:pt idx="0">
                  <c:v>0</c:v>
                </c:pt>
              </c:numCache>
            </c:numRef>
          </c:val>
          <c:extLst>
            <c:ext xmlns:c16="http://schemas.microsoft.com/office/drawing/2014/chart" uri="{C3380CC4-5D6E-409C-BE32-E72D297353CC}">
              <c16:uniqueId val="{00000005-9060-4216-B440-DC91433BB95D}"/>
            </c:ext>
          </c:extLst>
        </c:ser>
        <c:ser>
          <c:idx val="6"/>
          <c:order val="6"/>
          <c:tx>
            <c:strRef>
              <c:f>Sheet1!$H$1</c:f>
              <c:strCache>
                <c:ptCount val="1"/>
                <c:pt idx="0">
                  <c:v>Session 7</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Sheet1!$H$2:$H$3</c:f>
              <c:numCache>
                <c:formatCode>General</c:formatCode>
                <c:ptCount val="2"/>
                <c:pt idx="0">
                  <c:v>0</c:v>
                </c:pt>
              </c:numCache>
            </c:numRef>
          </c:val>
          <c:extLst>
            <c:ext xmlns:c16="http://schemas.microsoft.com/office/drawing/2014/chart" uri="{C3380CC4-5D6E-409C-BE32-E72D297353CC}">
              <c16:uniqueId val="{00000006-9060-4216-B440-DC91433BB95D}"/>
            </c:ext>
          </c:extLst>
        </c:ser>
        <c:ser>
          <c:idx val="7"/>
          <c:order val="7"/>
          <c:tx>
            <c:strRef>
              <c:f>Sheet1!$I$1</c:f>
              <c:strCache>
                <c:ptCount val="1"/>
                <c:pt idx="0">
                  <c:v>Session 8</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Sheet1!$I$2:$I$3</c:f>
              <c:numCache>
                <c:formatCode>General</c:formatCode>
                <c:ptCount val="2"/>
                <c:pt idx="0">
                  <c:v>0</c:v>
                </c:pt>
              </c:numCache>
            </c:numRef>
          </c:val>
          <c:extLst>
            <c:ext xmlns:c16="http://schemas.microsoft.com/office/drawing/2014/chart" uri="{C3380CC4-5D6E-409C-BE32-E72D297353CC}">
              <c16:uniqueId val="{00000007-9060-4216-B440-DC91433BB95D}"/>
            </c:ext>
          </c:extLst>
        </c:ser>
        <c:ser>
          <c:idx val="8"/>
          <c:order val="8"/>
          <c:tx>
            <c:strRef>
              <c:f>Sheet1!$J$1</c:f>
              <c:strCache>
                <c:ptCount val="1"/>
                <c:pt idx="0">
                  <c:v>Session 9</c:v>
                </c:pt>
              </c:strCache>
            </c:strRef>
          </c:tx>
          <c:spPr>
            <a:solidFill>
              <a:schemeClr val="accent3">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Sheet1!$J$2:$J$3</c:f>
              <c:numCache>
                <c:formatCode>General</c:formatCode>
                <c:ptCount val="2"/>
                <c:pt idx="0">
                  <c:v>0</c:v>
                </c:pt>
              </c:numCache>
            </c:numRef>
          </c:val>
          <c:extLst>
            <c:ext xmlns:c16="http://schemas.microsoft.com/office/drawing/2014/chart" uri="{C3380CC4-5D6E-409C-BE32-E72D297353CC}">
              <c16:uniqueId val="{00000008-9060-4216-B440-DC91433BB95D}"/>
            </c:ext>
          </c:extLst>
        </c:ser>
        <c:ser>
          <c:idx val="9"/>
          <c:order val="9"/>
          <c:tx>
            <c:strRef>
              <c:f>Sheet1!$K$1</c:f>
              <c:strCache>
                <c:ptCount val="1"/>
                <c:pt idx="0">
                  <c:v>Session 10</c:v>
                </c:pt>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Sheet1!$K$2:$K$3</c:f>
              <c:numCache>
                <c:formatCode>General</c:formatCode>
                <c:ptCount val="2"/>
                <c:pt idx="0">
                  <c:v>0</c:v>
                </c:pt>
              </c:numCache>
            </c:numRef>
          </c:val>
          <c:extLst>
            <c:ext xmlns:c16="http://schemas.microsoft.com/office/drawing/2014/chart" uri="{C3380CC4-5D6E-409C-BE32-E72D297353CC}">
              <c16:uniqueId val="{00000009-9060-4216-B440-DC91433BB95D}"/>
            </c:ext>
          </c:extLst>
        </c:ser>
        <c:ser>
          <c:idx val="10"/>
          <c:order val="10"/>
          <c:tx>
            <c:strRef>
              <c:f>Sheet1!$L$1</c:f>
              <c:strCache>
                <c:ptCount val="1"/>
                <c:pt idx="0">
                  <c:v>Session 11</c:v>
                </c:pt>
              </c:strCache>
            </c:strRef>
          </c:tx>
          <c:spPr>
            <a:solidFill>
              <a:schemeClr val="accent5">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Sheet1!$L$2:$L$3</c:f>
              <c:numCache>
                <c:formatCode>General</c:formatCode>
                <c:ptCount val="2"/>
              </c:numCache>
            </c:numRef>
          </c:val>
          <c:extLst>
            <c:ext xmlns:c16="http://schemas.microsoft.com/office/drawing/2014/chart" uri="{C3380CC4-5D6E-409C-BE32-E72D297353CC}">
              <c16:uniqueId val="{0000000A-9060-4216-B440-DC91433BB95D}"/>
            </c:ext>
          </c:extLst>
        </c:ser>
        <c:ser>
          <c:idx val="11"/>
          <c:order val="11"/>
          <c:tx>
            <c:strRef>
              <c:f>Sheet1!$M$1</c:f>
              <c:strCache>
                <c:ptCount val="1"/>
                <c:pt idx="0">
                  <c:v>Session 12 </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Sheet1!$M$2:$M$3</c:f>
              <c:numCache>
                <c:formatCode>General</c:formatCode>
                <c:ptCount val="2"/>
              </c:numCache>
            </c:numRef>
          </c:val>
          <c:extLst>
            <c:ext xmlns:c16="http://schemas.microsoft.com/office/drawing/2014/chart" uri="{C3380CC4-5D6E-409C-BE32-E72D297353CC}">
              <c16:uniqueId val="{0000000B-9060-4216-B440-DC91433BB95D}"/>
            </c:ext>
          </c:extLst>
        </c:ser>
        <c:ser>
          <c:idx val="12"/>
          <c:order val="12"/>
          <c:tx>
            <c:strRef>
              <c:f>Sheet1!$N$1</c:f>
              <c:strCache>
                <c:ptCount val="1"/>
                <c:pt idx="0">
                  <c:v>Series 13</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3</c:v>
                </c:pt>
              </c:strCache>
            </c:strRef>
          </c:cat>
          <c:val>
            <c:numRef>
              <c:f>Sheet1!$N$2:$N$3</c:f>
              <c:numCache>
                <c:formatCode>General</c:formatCode>
                <c:ptCount val="2"/>
              </c:numCache>
            </c:numRef>
          </c:val>
          <c:extLst>
            <c:ext xmlns:c16="http://schemas.microsoft.com/office/drawing/2014/chart" uri="{C3380CC4-5D6E-409C-BE32-E72D297353CC}">
              <c16:uniqueId val="{0000000C-9060-4216-B440-DC91433BB95D}"/>
            </c:ext>
          </c:extLst>
        </c:ser>
        <c:dLbls>
          <c:dLblPos val="outEnd"/>
          <c:showLegendKey val="0"/>
          <c:showVal val="1"/>
          <c:showCatName val="0"/>
          <c:showSerName val="0"/>
          <c:showPercent val="0"/>
          <c:showBubbleSize val="0"/>
        </c:dLbls>
        <c:gapWidth val="444"/>
        <c:overlap val="-90"/>
        <c:axId val="2038776735"/>
        <c:axId val="935162399"/>
      </c:barChart>
      <c:catAx>
        <c:axId val="2038776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35162399"/>
        <c:crosses val="autoZero"/>
        <c:auto val="1"/>
        <c:lblAlgn val="ctr"/>
        <c:lblOffset val="100"/>
        <c:noMultiLvlLbl val="0"/>
      </c:catAx>
      <c:valAx>
        <c:axId val="935162399"/>
        <c:scaling>
          <c:orientation val="minMax"/>
        </c:scaling>
        <c:delete val="1"/>
        <c:axPos val="l"/>
        <c:numFmt formatCode="General" sourceLinked="1"/>
        <c:majorTickMark val="none"/>
        <c:minorTickMark val="none"/>
        <c:tickLblPos val="nextTo"/>
        <c:crossAx val="2038776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Session 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Sheet1!$B$2:$B$5</c:f>
              <c:numCache>
                <c:formatCode>General</c:formatCode>
                <c:ptCount val="4"/>
                <c:pt idx="0">
                  <c:v>32</c:v>
                </c:pt>
                <c:pt idx="1">
                  <c:v>26</c:v>
                </c:pt>
                <c:pt idx="2">
                  <c:v>26</c:v>
                </c:pt>
              </c:numCache>
            </c:numRef>
          </c:val>
          <c:extLst>
            <c:ext xmlns:c16="http://schemas.microsoft.com/office/drawing/2014/chart" uri="{C3380CC4-5D6E-409C-BE32-E72D297353CC}">
              <c16:uniqueId val="{00000000-9060-4216-B440-DC91433BB95D}"/>
            </c:ext>
          </c:extLst>
        </c:ser>
        <c:ser>
          <c:idx val="1"/>
          <c:order val="1"/>
          <c:tx>
            <c:strRef>
              <c:f>Sheet1!$C$1</c:f>
              <c:strCache>
                <c:ptCount val="1"/>
                <c:pt idx="0">
                  <c:v>Session 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Sheet1!$C$2:$C$5</c:f>
              <c:numCache>
                <c:formatCode>General</c:formatCode>
                <c:ptCount val="4"/>
                <c:pt idx="0">
                  <c:v>32</c:v>
                </c:pt>
                <c:pt idx="1">
                  <c:v>26</c:v>
                </c:pt>
                <c:pt idx="2">
                  <c:v>26</c:v>
                </c:pt>
              </c:numCache>
            </c:numRef>
          </c:val>
          <c:extLst>
            <c:ext xmlns:c16="http://schemas.microsoft.com/office/drawing/2014/chart" uri="{C3380CC4-5D6E-409C-BE32-E72D297353CC}">
              <c16:uniqueId val="{00000001-9060-4216-B440-DC91433BB95D}"/>
            </c:ext>
          </c:extLst>
        </c:ser>
        <c:ser>
          <c:idx val="2"/>
          <c:order val="2"/>
          <c:tx>
            <c:strRef>
              <c:f>Sheet1!$D$1</c:f>
              <c:strCache>
                <c:ptCount val="1"/>
                <c:pt idx="0">
                  <c:v>Session 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Sheet1!$D$2:$D$5</c:f>
              <c:numCache>
                <c:formatCode>General</c:formatCode>
                <c:ptCount val="4"/>
                <c:pt idx="0">
                  <c:v>32</c:v>
                </c:pt>
                <c:pt idx="1">
                  <c:v>26</c:v>
                </c:pt>
                <c:pt idx="2">
                  <c:v>26</c:v>
                </c:pt>
              </c:numCache>
            </c:numRef>
          </c:val>
          <c:extLst>
            <c:ext xmlns:c16="http://schemas.microsoft.com/office/drawing/2014/chart" uri="{C3380CC4-5D6E-409C-BE32-E72D297353CC}">
              <c16:uniqueId val="{00000002-9060-4216-B440-DC91433BB95D}"/>
            </c:ext>
          </c:extLst>
        </c:ser>
        <c:ser>
          <c:idx val="3"/>
          <c:order val="3"/>
          <c:tx>
            <c:strRef>
              <c:f>Sheet1!$E$1</c:f>
              <c:strCache>
                <c:ptCount val="1"/>
                <c:pt idx="0">
                  <c:v>Session 4</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Sheet1!$E$2:$E$5</c:f>
              <c:numCache>
                <c:formatCode>General</c:formatCode>
                <c:ptCount val="4"/>
                <c:pt idx="0">
                  <c:v>32</c:v>
                </c:pt>
                <c:pt idx="1">
                  <c:v>26</c:v>
                </c:pt>
                <c:pt idx="2">
                  <c:v>26</c:v>
                </c:pt>
              </c:numCache>
            </c:numRef>
          </c:val>
          <c:extLst>
            <c:ext xmlns:c16="http://schemas.microsoft.com/office/drawing/2014/chart" uri="{C3380CC4-5D6E-409C-BE32-E72D297353CC}">
              <c16:uniqueId val="{00000003-9060-4216-B440-DC91433BB95D}"/>
            </c:ext>
          </c:extLst>
        </c:ser>
        <c:ser>
          <c:idx val="4"/>
          <c:order val="4"/>
          <c:tx>
            <c:strRef>
              <c:f>Sheet1!$F$1</c:f>
              <c:strCache>
                <c:ptCount val="1"/>
                <c:pt idx="0">
                  <c:v>Session 5</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Sheet1!$F$2:$F$5</c:f>
              <c:numCache>
                <c:formatCode>General</c:formatCode>
                <c:ptCount val="4"/>
                <c:pt idx="0">
                  <c:v>23</c:v>
                </c:pt>
                <c:pt idx="1">
                  <c:v>23</c:v>
                </c:pt>
                <c:pt idx="2">
                  <c:v>26</c:v>
                </c:pt>
              </c:numCache>
            </c:numRef>
          </c:val>
          <c:extLst>
            <c:ext xmlns:c16="http://schemas.microsoft.com/office/drawing/2014/chart" uri="{C3380CC4-5D6E-409C-BE32-E72D297353CC}">
              <c16:uniqueId val="{00000004-9060-4216-B440-DC91433BB95D}"/>
            </c:ext>
          </c:extLst>
        </c:ser>
        <c:ser>
          <c:idx val="5"/>
          <c:order val="5"/>
          <c:tx>
            <c:strRef>
              <c:f>Sheet1!$G$1</c:f>
              <c:strCache>
                <c:ptCount val="1"/>
                <c:pt idx="0">
                  <c:v>Session 6</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Sheet1!$G$2:$G$5</c:f>
              <c:numCache>
                <c:formatCode>General</c:formatCode>
                <c:ptCount val="4"/>
                <c:pt idx="0">
                  <c:v>21</c:v>
                </c:pt>
                <c:pt idx="1">
                  <c:v>23</c:v>
                </c:pt>
                <c:pt idx="2">
                  <c:v>0</c:v>
                </c:pt>
              </c:numCache>
            </c:numRef>
          </c:val>
          <c:extLst>
            <c:ext xmlns:c16="http://schemas.microsoft.com/office/drawing/2014/chart" uri="{C3380CC4-5D6E-409C-BE32-E72D297353CC}">
              <c16:uniqueId val="{00000005-9060-4216-B440-DC91433BB95D}"/>
            </c:ext>
          </c:extLst>
        </c:ser>
        <c:ser>
          <c:idx val="6"/>
          <c:order val="6"/>
          <c:tx>
            <c:strRef>
              <c:f>Sheet1!$H$1</c:f>
              <c:strCache>
                <c:ptCount val="1"/>
                <c:pt idx="0">
                  <c:v>Session 7</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Sheet1!$H$2:$H$5</c:f>
              <c:numCache>
                <c:formatCode>General</c:formatCode>
                <c:ptCount val="4"/>
                <c:pt idx="0">
                  <c:v>21</c:v>
                </c:pt>
                <c:pt idx="1">
                  <c:v>23</c:v>
                </c:pt>
                <c:pt idx="2">
                  <c:v>0</c:v>
                </c:pt>
              </c:numCache>
            </c:numRef>
          </c:val>
          <c:extLst>
            <c:ext xmlns:c16="http://schemas.microsoft.com/office/drawing/2014/chart" uri="{C3380CC4-5D6E-409C-BE32-E72D297353CC}">
              <c16:uniqueId val="{00000006-9060-4216-B440-DC91433BB95D}"/>
            </c:ext>
          </c:extLst>
        </c:ser>
        <c:ser>
          <c:idx val="7"/>
          <c:order val="7"/>
          <c:tx>
            <c:strRef>
              <c:f>Sheet1!$I$1</c:f>
              <c:strCache>
                <c:ptCount val="1"/>
                <c:pt idx="0">
                  <c:v>Session 8</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Sheet1!$I$2:$I$5</c:f>
              <c:numCache>
                <c:formatCode>General</c:formatCode>
                <c:ptCount val="4"/>
                <c:pt idx="0">
                  <c:v>17</c:v>
                </c:pt>
                <c:pt idx="1">
                  <c:v>23</c:v>
                </c:pt>
                <c:pt idx="2">
                  <c:v>0</c:v>
                </c:pt>
              </c:numCache>
            </c:numRef>
          </c:val>
          <c:extLst>
            <c:ext xmlns:c16="http://schemas.microsoft.com/office/drawing/2014/chart" uri="{C3380CC4-5D6E-409C-BE32-E72D297353CC}">
              <c16:uniqueId val="{00000007-9060-4216-B440-DC91433BB95D}"/>
            </c:ext>
          </c:extLst>
        </c:ser>
        <c:ser>
          <c:idx val="8"/>
          <c:order val="8"/>
          <c:tx>
            <c:strRef>
              <c:f>Sheet1!$J$1</c:f>
              <c:strCache>
                <c:ptCount val="1"/>
                <c:pt idx="0">
                  <c:v>Session 9</c:v>
                </c:pt>
              </c:strCache>
            </c:strRef>
          </c:tx>
          <c:spPr>
            <a:solidFill>
              <a:schemeClr val="accent3">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Sheet1!$J$2:$J$5</c:f>
              <c:numCache>
                <c:formatCode>General</c:formatCode>
                <c:ptCount val="4"/>
                <c:pt idx="0">
                  <c:v>17</c:v>
                </c:pt>
                <c:pt idx="1">
                  <c:v>0</c:v>
                </c:pt>
                <c:pt idx="2">
                  <c:v>0</c:v>
                </c:pt>
              </c:numCache>
            </c:numRef>
          </c:val>
          <c:extLst>
            <c:ext xmlns:c16="http://schemas.microsoft.com/office/drawing/2014/chart" uri="{C3380CC4-5D6E-409C-BE32-E72D297353CC}">
              <c16:uniqueId val="{00000008-9060-4216-B440-DC91433BB95D}"/>
            </c:ext>
          </c:extLst>
        </c:ser>
        <c:ser>
          <c:idx val="9"/>
          <c:order val="9"/>
          <c:tx>
            <c:strRef>
              <c:f>Sheet1!$K$1</c:f>
              <c:strCache>
                <c:ptCount val="1"/>
                <c:pt idx="0">
                  <c:v>Session 10</c:v>
                </c:pt>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Sheet1!$K$2:$K$5</c:f>
              <c:numCache>
                <c:formatCode>General</c:formatCode>
                <c:ptCount val="4"/>
                <c:pt idx="0">
                  <c:v>14</c:v>
                </c:pt>
                <c:pt idx="1">
                  <c:v>0</c:v>
                </c:pt>
                <c:pt idx="2">
                  <c:v>0</c:v>
                </c:pt>
              </c:numCache>
            </c:numRef>
          </c:val>
          <c:extLst>
            <c:ext xmlns:c16="http://schemas.microsoft.com/office/drawing/2014/chart" uri="{C3380CC4-5D6E-409C-BE32-E72D297353CC}">
              <c16:uniqueId val="{00000009-9060-4216-B440-DC91433BB95D}"/>
            </c:ext>
          </c:extLst>
        </c:ser>
        <c:ser>
          <c:idx val="10"/>
          <c:order val="10"/>
          <c:tx>
            <c:strRef>
              <c:f>Sheet1!$L$1</c:f>
              <c:strCache>
                <c:ptCount val="1"/>
                <c:pt idx="0">
                  <c:v>Session 11</c:v>
                </c:pt>
              </c:strCache>
            </c:strRef>
          </c:tx>
          <c:spPr>
            <a:solidFill>
              <a:schemeClr val="accent5">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Sheet1!$L$2:$L$5</c:f>
              <c:numCache>
                <c:formatCode>General</c:formatCode>
                <c:ptCount val="4"/>
                <c:pt idx="0">
                  <c:v>11</c:v>
                </c:pt>
                <c:pt idx="1">
                  <c:v>0</c:v>
                </c:pt>
              </c:numCache>
            </c:numRef>
          </c:val>
          <c:extLst>
            <c:ext xmlns:c16="http://schemas.microsoft.com/office/drawing/2014/chart" uri="{C3380CC4-5D6E-409C-BE32-E72D297353CC}">
              <c16:uniqueId val="{0000000A-9060-4216-B440-DC91433BB95D}"/>
            </c:ext>
          </c:extLst>
        </c:ser>
        <c:ser>
          <c:idx val="11"/>
          <c:order val="11"/>
          <c:tx>
            <c:strRef>
              <c:f>Sheet1!$M$1</c:f>
              <c:strCache>
                <c:ptCount val="1"/>
                <c:pt idx="0">
                  <c:v>Session 12 </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Sheet1!$M$2:$M$5</c:f>
              <c:numCache>
                <c:formatCode>General</c:formatCode>
                <c:ptCount val="4"/>
                <c:pt idx="0">
                  <c:v>9</c:v>
                </c:pt>
                <c:pt idx="1">
                  <c:v>0</c:v>
                </c:pt>
              </c:numCache>
            </c:numRef>
          </c:val>
          <c:extLst>
            <c:ext xmlns:c16="http://schemas.microsoft.com/office/drawing/2014/chart" uri="{C3380CC4-5D6E-409C-BE32-E72D297353CC}">
              <c16:uniqueId val="{0000000B-9060-4216-B440-DC91433BB95D}"/>
            </c:ext>
          </c:extLst>
        </c:ser>
        <c:ser>
          <c:idx val="12"/>
          <c:order val="12"/>
          <c:tx>
            <c:strRef>
              <c:f>Sheet1!$N$1</c:f>
              <c:strCache>
                <c:ptCount val="1"/>
                <c:pt idx="0">
                  <c:v>Series 13</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Group 1</c:v>
                </c:pt>
                <c:pt idx="1">
                  <c:v>Group 2</c:v>
                </c:pt>
                <c:pt idx="2">
                  <c:v>Group 3</c:v>
                </c:pt>
              </c:strCache>
            </c:strRef>
          </c:cat>
          <c:val>
            <c:numRef>
              <c:f>Sheet1!$N$2:$N$5</c:f>
              <c:numCache>
                <c:formatCode>General</c:formatCode>
                <c:ptCount val="4"/>
                <c:pt idx="0">
                  <c:v>0</c:v>
                </c:pt>
                <c:pt idx="1">
                  <c:v>0</c:v>
                </c:pt>
              </c:numCache>
            </c:numRef>
          </c:val>
          <c:extLst>
            <c:ext xmlns:c16="http://schemas.microsoft.com/office/drawing/2014/chart" uri="{C3380CC4-5D6E-409C-BE32-E72D297353CC}">
              <c16:uniqueId val="{0000000C-9060-4216-B440-DC91433BB95D}"/>
            </c:ext>
          </c:extLst>
        </c:ser>
        <c:dLbls>
          <c:dLblPos val="outEnd"/>
          <c:showLegendKey val="0"/>
          <c:showVal val="1"/>
          <c:showCatName val="0"/>
          <c:showSerName val="0"/>
          <c:showPercent val="0"/>
          <c:showBubbleSize val="0"/>
        </c:dLbls>
        <c:gapWidth val="444"/>
        <c:overlap val="-90"/>
        <c:axId val="2038776735"/>
        <c:axId val="935162399"/>
      </c:barChart>
      <c:catAx>
        <c:axId val="2038776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35162399"/>
        <c:crosses val="autoZero"/>
        <c:auto val="1"/>
        <c:lblAlgn val="ctr"/>
        <c:lblOffset val="100"/>
        <c:noMultiLvlLbl val="0"/>
      </c:catAx>
      <c:valAx>
        <c:axId val="935162399"/>
        <c:scaling>
          <c:orientation val="minMax"/>
        </c:scaling>
        <c:delete val="1"/>
        <c:axPos val="l"/>
        <c:numFmt formatCode="General" sourceLinked="1"/>
        <c:majorTickMark val="none"/>
        <c:minorTickMark val="none"/>
        <c:tickLblPos val="nextTo"/>
        <c:crossAx val="2038776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91660191703848E-2"/>
          <c:y val="9.0070156903815965E-2"/>
          <c:w val="0.95290833980829615"/>
          <c:h val="0.82326026651496664"/>
        </c:manualLayout>
      </c:layout>
      <c:barChart>
        <c:barDir val="col"/>
        <c:grouping val="clustered"/>
        <c:varyColors val="0"/>
        <c:ser>
          <c:idx val="0"/>
          <c:order val="0"/>
          <c:tx>
            <c:strRef>
              <c:f>Sheet1!$B$1</c:f>
              <c:strCache>
                <c:ptCount val="1"/>
                <c:pt idx="0">
                  <c:v>Session 1</c:v>
                </c:pt>
              </c:strCache>
            </c:strRef>
          </c:tx>
          <c:spPr>
            <a:solidFill>
              <a:schemeClr val="accent1"/>
            </a:solidFill>
            <a:ln>
              <a:noFill/>
            </a:ln>
            <a:effectLst/>
          </c:spPr>
          <c:invertIfNegative val="0"/>
          <c:dLbls>
            <c:dLbl>
              <c:idx val="0"/>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389-4E67-A613-E52533EFE4FA}"/>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Sheet1!$B$2:$B$3</c:f>
              <c:numCache>
                <c:formatCode>General</c:formatCode>
                <c:ptCount val="2"/>
                <c:pt idx="0">
                  <c:v>32</c:v>
                </c:pt>
              </c:numCache>
            </c:numRef>
          </c:val>
          <c:extLst>
            <c:ext xmlns:c16="http://schemas.microsoft.com/office/drawing/2014/chart" uri="{C3380CC4-5D6E-409C-BE32-E72D297353CC}">
              <c16:uniqueId val="{00000000-9060-4216-B440-DC91433BB95D}"/>
            </c:ext>
          </c:extLst>
        </c:ser>
        <c:ser>
          <c:idx val="1"/>
          <c:order val="1"/>
          <c:tx>
            <c:strRef>
              <c:f>Sheet1!$C$1</c:f>
              <c:strCache>
                <c:ptCount val="1"/>
                <c:pt idx="0">
                  <c:v>Session 2</c:v>
                </c:pt>
              </c:strCache>
            </c:strRef>
          </c:tx>
          <c:spPr>
            <a:solidFill>
              <a:schemeClr val="accent2"/>
            </a:solidFill>
            <a:ln>
              <a:noFill/>
            </a:ln>
            <a:effectLst/>
          </c:spPr>
          <c:invertIfNegative val="0"/>
          <c:dLbls>
            <c:dLbl>
              <c:idx val="0"/>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389-4E67-A613-E52533EFE4FA}"/>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Sheet1!$C$2:$C$3</c:f>
              <c:numCache>
                <c:formatCode>General</c:formatCode>
                <c:ptCount val="2"/>
                <c:pt idx="0">
                  <c:v>32</c:v>
                </c:pt>
              </c:numCache>
            </c:numRef>
          </c:val>
          <c:extLst>
            <c:ext xmlns:c16="http://schemas.microsoft.com/office/drawing/2014/chart" uri="{C3380CC4-5D6E-409C-BE32-E72D297353CC}">
              <c16:uniqueId val="{00000001-9060-4216-B440-DC91433BB95D}"/>
            </c:ext>
          </c:extLst>
        </c:ser>
        <c:ser>
          <c:idx val="2"/>
          <c:order val="2"/>
          <c:tx>
            <c:strRef>
              <c:f>Sheet1!$D$1</c:f>
              <c:strCache>
                <c:ptCount val="1"/>
                <c:pt idx="0">
                  <c:v>Session 3</c:v>
                </c:pt>
              </c:strCache>
            </c:strRef>
          </c:tx>
          <c:spPr>
            <a:solidFill>
              <a:schemeClr val="accent3"/>
            </a:solidFill>
            <a:ln>
              <a:noFill/>
            </a:ln>
            <a:effectLst/>
          </c:spPr>
          <c:invertIfNegative val="0"/>
          <c:dLbls>
            <c:dLbl>
              <c:idx val="0"/>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389-4E67-A613-E52533EFE4FA}"/>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Sheet1!$D$2:$D$3</c:f>
              <c:numCache>
                <c:formatCode>General</c:formatCode>
                <c:ptCount val="2"/>
                <c:pt idx="0">
                  <c:v>32</c:v>
                </c:pt>
              </c:numCache>
            </c:numRef>
          </c:val>
          <c:extLst>
            <c:ext xmlns:c16="http://schemas.microsoft.com/office/drawing/2014/chart" uri="{C3380CC4-5D6E-409C-BE32-E72D297353CC}">
              <c16:uniqueId val="{00000002-9060-4216-B440-DC91433BB95D}"/>
            </c:ext>
          </c:extLst>
        </c:ser>
        <c:ser>
          <c:idx val="3"/>
          <c:order val="3"/>
          <c:tx>
            <c:strRef>
              <c:f>Sheet1!$E$1</c:f>
              <c:strCache>
                <c:ptCount val="1"/>
                <c:pt idx="0">
                  <c:v>Session 4</c:v>
                </c:pt>
              </c:strCache>
            </c:strRef>
          </c:tx>
          <c:spPr>
            <a:solidFill>
              <a:schemeClr val="accent4"/>
            </a:solidFill>
            <a:ln>
              <a:noFill/>
            </a:ln>
            <a:effectLst/>
          </c:spPr>
          <c:invertIfNegative val="0"/>
          <c:dLbls>
            <c:dLbl>
              <c:idx val="0"/>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389-4E67-A613-E52533EFE4FA}"/>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Group 1</c:v>
                </c:pt>
              </c:strCache>
            </c:strRef>
          </c:cat>
          <c:val>
            <c:numRef>
              <c:f>Sheet1!$E$2:$E$3</c:f>
              <c:numCache>
                <c:formatCode>General</c:formatCode>
                <c:ptCount val="2"/>
                <c:pt idx="0">
                  <c:v>32</c:v>
                </c:pt>
              </c:numCache>
            </c:numRef>
          </c:val>
          <c:extLst>
            <c:ext xmlns:c16="http://schemas.microsoft.com/office/drawing/2014/chart" uri="{C3380CC4-5D6E-409C-BE32-E72D297353CC}">
              <c16:uniqueId val="{00000003-9060-4216-B440-DC91433BB95D}"/>
            </c:ext>
          </c:extLst>
        </c:ser>
        <c:ser>
          <c:idx val="12"/>
          <c:order val="4"/>
          <c:tx>
            <c:strRef>
              <c:f>Sheet1!$N$1</c:f>
              <c:strCache>
                <c:ptCount val="1"/>
                <c:pt idx="0">
                  <c:v>Session 13</c:v>
                </c:pt>
              </c:strCache>
            </c:strRef>
          </c:tx>
          <c:spPr>
            <a:solidFill>
              <a:schemeClr val="accent1">
                <a:lumMod val="80000"/>
                <a:lumOff val="20000"/>
              </a:schemeClr>
            </a:solidFill>
            <a:ln>
              <a:noFill/>
            </a:ln>
            <a:effectLst/>
          </c:spPr>
          <c:invertIfNegative val="0"/>
          <c:dLbls>
            <c:delete val="1"/>
          </c:dLbls>
          <c:cat>
            <c:strRef>
              <c:f>Sheet1!$A$2:$A$3</c:f>
              <c:strCache>
                <c:ptCount val="1"/>
                <c:pt idx="0">
                  <c:v>Group 1</c:v>
                </c:pt>
              </c:strCache>
            </c:strRef>
          </c:cat>
          <c:val>
            <c:numRef>
              <c:f>Sheet1!$N$2:$N$3</c:f>
              <c:numCache>
                <c:formatCode>General</c:formatCode>
                <c:ptCount val="2"/>
                <c:pt idx="0">
                  <c:v>0</c:v>
                </c:pt>
              </c:numCache>
            </c:numRef>
          </c:val>
          <c:extLst>
            <c:ext xmlns:c16="http://schemas.microsoft.com/office/drawing/2014/chart" uri="{C3380CC4-5D6E-409C-BE32-E72D297353CC}">
              <c16:uniqueId val="{0000000C-9060-4216-B440-DC91433BB95D}"/>
            </c:ext>
          </c:extLst>
        </c:ser>
        <c:dLbls>
          <c:dLblPos val="outEnd"/>
          <c:showLegendKey val="0"/>
          <c:showVal val="1"/>
          <c:showCatName val="0"/>
          <c:showSerName val="0"/>
          <c:showPercent val="0"/>
          <c:showBubbleSize val="0"/>
        </c:dLbls>
        <c:gapWidth val="444"/>
        <c:overlap val="-90"/>
        <c:axId val="2038776735"/>
        <c:axId val="935162399"/>
      </c:barChart>
      <c:catAx>
        <c:axId val="2038776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35162399"/>
        <c:crosses val="autoZero"/>
        <c:auto val="1"/>
        <c:lblAlgn val="ctr"/>
        <c:lblOffset val="100"/>
        <c:noMultiLvlLbl val="0"/>
      </c:catAx>
      <c:valAx>
        <c:axId val="935162399"/>
        <c:scaling>
          <c:orientation val="minMax"/>
        </c:scaling>
        <c:delete val="1"/>
        <c:axPos val="l"/>
        <c:numFmt formatCode="General" sourceLinked="1"/>
        <c:majorTickMark val="none"/>
        <c:minorTickMark val="none"/>
        <c:tickLblPos val="nextTo"/>
        <c:crossAx val="2038776735"/>
        <c:crosses val="autoZero"/>
        <c:crossBetween val="between"/>
      </c:valAx>
      <c:spPr>
        <a:noFill/>
        <a:ln>
          <a:noFill/>
        </a:ln>
        <a:effectLst/>
      </c:spPr>
    </c:plotArea>
    <c:legend>
      <c:legendPos val="t"/>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3519A-2DFD-4898-A2B5-8AE2A520F302}"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E80092CA-115F-4758-8BBE-3DE49706A287}">
      <dgm:prSet phldrT="[Text]"/>
      <dgm:spPr/>
      <dgm:t>
        <a:bodyPr/>
        <a:lstStyle/>
        <a:p>
          <a:r>
            <a:rPr lang="en-US" dirty="0"/>
            <a:t>Chairman</a:t>
          </a:r>
        </a:p>
      </dgm:t>
    </dgm:pt>
    <dgm:pt modelId="{EFCF5B20-B243-4CA4-80A7-EA119F1DCDDE}" type="parTrans" cxnId="{B97B6D48-F82C-4072-B9A4-0551CCAE8E3C}">
      <dgm:prSet/>
      <dgm:spPr/>
      <dgm:t>
        <a:bodyPr/>
        <a:lstStyle/>
        <a:p>
          <a:endParaRPr lang="en-US"/>
        </a:p>
      </dgm:t>
    </dgm:pt>
    <dgm:pt modelId="{F149D21B-3D7E-4B8C-8A65-8D0E88C6F58D}" type="sibTrans" cxnId="{B97B6D48-F82C-4072-B9A4-0551CCAE8E3C}">
      <dgm:prSet/>
      <dgm:spPr/>
      <dgm:t>
        <a:bodyPr/>
        <a:lstStyle/>
        <a:p>
          <a:endParaRPr lang="en-US"/>
        </a:p>
      </dgm:t>
    </dgm:pt>
    <dgm:pt modelId="{47C2349E-E790-41C7-9662-6D8495C60BA4}">
      <dgm:prSet phldrT="[Text]"/>
      <dgm:spPr/>
      <dgm:t>
        <a:bodyPr/>
        <a:lstStyle/>
        <a:p>
          <a:r>
            <a:rPr lang="en-US" dirty="0"/>
            <a:t>Vice Chairman</a:t>
          </a:r>
        </a:p>
      </dgm:t>
    </dgm:pt>
    <dgm:pt modelId="{62ACE8DC-68D2-4AE6-9F71-4BFACBAB072B}" type="parTrans" cxnId="{933F2101-F58C-44E0-A8BC-54562452FD39}">
      <dgm:prSet/>
      <dgm:spPr/>
      <dgm:t>
        <a:bodyPr/>
        <a:lstStyle/>
        <a:p>
          <a:endParaRPr lang="en-US"/>
        </a:p>
      </dgm:t>
    </dgm:pt>
    <dgm:pt modelId="{04FF31F9-B1AD-4C61-BA41-D01A3C6F6815}" type="sibTrans" cxnId="{933F2101-F58C-44E0-A8BC-54562452FD39}">
      <dgm:prSet/>
      <dgm:spPr/>
      <dgm:t>
        <a:bodyPr/>
        <a:lstStyle/>
        <a:p>
          <a:endParaRPr lang="en-US"/>
        </a:p>
      </dgm:t>
    </dgm:pt>
    <dgm:pt modelId="{81594C6B-1AB4-4C2D-AA7C-470713E5651D}">
      <dgm:prSet phldrT="[Text]"/>
      <dgm:spPr/>
      <dgm:t>
        <a:bodyPr/>
        <a:lstStyle/>
        <a:p>
          <a:r>
            <a:rPr lang="en-US" dirty="0"/>
            <a:t>Secretary</a:t>
          </a:r>
        </a:p>
      </dgm:t>
    </dgm:pt>
    <dgm:pt modelId="{9DA83FD6-AF5E-49B9-880A-4F709F8D3479}" type="parTrans" cxnId="{F355D440-7695-431C-AAEF-E78E5656CC2D}">
      <dgm:prSet/>
      <dgm:spPr/>
      <dgm:t>
        <a:bodyPr/>
        <a:lstStyle/>
        <a:p>
          <a:endParaRPr lang="en-US"/>
        </a:p>
      </dgm:t>
    </dgm:pt>
    <dgm:pt modelId="{F3805E73-BC59-4C50-81DD-C29470297457}" type="sibTrans" cxnId="{F355D440-7695-431C-AAEF-E78E5656CC2D}">
      <dgm:prSet/>
      <dgm:spPr/>
      <dgm:t>
        <a:bodyPr/>
        <a:lstStyle/>
        <a:p>
          <a:endParaRPr lang="en-US"/>
        </a:p>
      </dgm:t>
    </dgm:pt>
    <dgm:pt modelId="{0B9FF202-1273-4AF7-8CEE-0B4F113DE2F1}">
      <dgm:prSet phldrT="[Text]"/>
      <dgm:spPr/>
      <dgm:t>
        <a:bodyPr/>
        <a:lstStyle/>
        <a:p>
          <a:r>
            <a:rPr lang="en-US" dirty="0"/>
            <a:t>Treasurer</a:t>
          </a:r>
        </a:p>
      </dgm:t>
    </dgm:pt>
    <dgm:pt modelId="{7C8D3489-18C4-45DA-9943-10CF45EBA8C7}" type="parTrans" cxnId="{19EC462D-D272-4A5B-86D2-36594790BCAE}">
      <dgm:prSet/>
      <dgm:spPr/>
      <dgm:t>
        <a:bodyPr/>
        <a:lstStyle/>
        <a:p>
          <a:endParaRPr lang="en-US"/>
        </a:p>
      </dgm:t>
    </dgm:pt>
    <dgm:pt modelId="{58991CC2-ED67-4FC2-BDDE-BED0A1EC0020}" type="sibTrans" cxnId="{19EC462D-D272-4A5B-86D2-36594790BCAE}">
      <dgm:prSet/>
      <dgm:spPr/>
      <dgm:t>
        <a:bodyPr/>
        <a:lstStyle/>
        <a:p>
          <a:endParaRPr lang="en-US"/>
        </a:p>
      </dgm:t>
    </dgm:pt>
    <dgm:pt modelId="{9E92BDCF-285F-4D17-8D25-A579824C01A8}">
      <dgm:prSet phldrT="[Text]"/>
      <dgm:spPr/>
      <dgm:t>
        <a:bodyPr/>
        <a:lstStyle/>
        <a:p>
          <a:r>
            <a:rPr lang="en-US" dirty="0"/>
            <a:t>Youth Advisor</a:t>
          </a:r>
        </a:p>
      </dgm:t>
    </dgm:pt>
    <dgm:pt modelId="{25B64404-C62F-4299-91E3-D6168504469B}" type="parTrans" cxnId="{796FC268-E6F4-41FF-AFFD-073DB2E828A0}">
      <dgm:prSet/>
      <dgm:spPr/>
      <dgm:t>
        <a:bodyPr/>
        <a:lstStyle/>
        <a:p>
          <a:endParaRPr lang="en-US"/>
        </a:p>
      </dgm:t>
    </dgm:pt>
    <dgm:pt modelId="{18263EA4-819B-4720-BB31-584DAE644F3D}" type="sibTrans" cxnId="{796FC268-E6F4-41FF-AFFD-073DB2E828A0}">
      <dgm:prSet/>
      <dgm:spPr/>
      <dgm:t>
        <a:bodyPr/>
        <a:lstStyle/>
        <a:p>
          <a:endParaRPr lang="en-US"/>
        </a:p>
      </dgm:t>
    </dgm:pt>
    <dgm:pt modelId="{A9582881-D6BC-4ED4-9998-A1FA10B0D87B}">
      <dgm:prSet phldrT="[Text]"/>
      <dgm:spPr/>
      <dgm:t>
        <a:bodyPr/>
        <a:lstStyle/>
        <a:p>
          <a:r>
            <a:rPr lang="en-US" dirty="0"/>
            <a:t>Educational Advisor</a:t>
          </a:r>
        </a:p>
      </dgm:t>
    </dgm:pt>
    <dgm:pt modelId="{D6076952-AFB9-4995-82DF-B5FA986C7C59}" type="parTrans" cxnId="{876D6D49-BF52-471A-A90B-C7E69DBE27C0}">
      <dgm:prSet/>
      <dgm:spPr/>
      <dgm:t>
        <a:bodyPr/>
        <a:lstStyle/>
        <a:p>
          <a:endParaRPr lang="en-US"/>
        </a:p>
      </dgm:t>
    </dgm:pt>
    <dgm:pt modelId="{9146DBFF-C0AD-43EC-9E76-06BAAF59B6B2}" type="sibTrans" cxnId="{876D6D49-BF52-471A-A90B-C7E69DBE27C0}">
      <dgm:prSet/>
      <dgm:spPr/>
      <dgm:t>
        <a:bodyPr/>
        <a:lstStyle/>
        <a:p>
          <a:endParaRPr lang="en-US"/>
        </a:p>
      </dgm:t>
    </dgm:pt>
    <dgm:pt modelId="{368AB4DE-CB3B-4D4F-95C2-6F94D8CCED8C}" type="pres">
      <dgm:prSet presAssocID="{E4E3519A-2DFD-4898-A2B5-8AE2A520F302}" presName="hierChild1" presStyleCnt="0">
        <dgm:presLayoutVars>
          <dgm:chPref val="1"/>
          <dgm:dir/>
          <dgm:animOne val="branch"/>
          <dgm:animLvl val="lvl"/>
          <dgm:resizeHandles/>
        </dgm:presLayoutVars>
      </dgm:prSet>
      <dgm:spPr/>
    </dgm:pt>
    <dgm:pt modelId="{4043946F-2075-4505-B9A8-B8D92D8578EF}" type="pres">
      <dgm:prSet presAssocID="{E80092CA-115F-4758-8BBE-3DE49706A287}" presName="hierRoot1" presStyleCnt="0"/>
      <dgm:spPr/>
    </dgm:pt>
    <dgm:pt modelId="{A8FF8C4D-AC39-4410-97ED-076DC7840EE5}" type="pres">
      <dgm:prSet presAssocID="{E80092CA-115F-4758-8BBE-3DE49706A287}" presName="composite" presStyleCnt="0"/>
      <dgm:spPr/>
    </dgm:pt>
    <dgm:pt modelId="{324A4C52-3338-4931-BA1F-C5AE7D8E9C1E}" type="pres">
      <dgm:prSet presAssocID="{E80092CA-115F-4758-8BBE-3DE49706A287}" presName="image" presStyleLbl="node0" presStyleIdx="0" presStyleCnt="1"/>
      <dgm:spPr/>
    </dgm:pt>
    <dgm:pt modelId="{7DC32BE7-C91E-4447-9D4A-DC7B0C76F2B4}" type="pres">
      <dgm:prSet presAssocID="{E80092CA-115F-4758-8BBE-3DE49706A287}" presName="text" presStyleLbl="revTx" presStyleIdx="0" presStyleCnt="6">
        <dgm:presLayoutVars>
          <dgm:chPref val="3"/>
        </dgm:presLayoutVars>
      </dgm:prSet>
      <dgm:spPr/>
    </dgm:pt>
    <dgm:pt modelId="{89CD5592-99B6-4878-B4D7-E73FB78E376A}" type="pres">
      <dgm:prSet presAssocID="{E80092CA-115F-4758-8BBE-3DE49706A287}" presName="hierChild2" presStyleCnt="0"/>
      <dgm:spPr/>
    </dgm:pt>
    <dgm:pt modelId="{778261A7-395F-4835-9829-2713E8793432}" type="pres">
      <dgm:prSet presAssocID="{62ACE8DC-68D2-4AE6-9F71-4BFACBAB072B}" presName="Name10" presStyleLbl="parChTrans1D2" presStyleIdx="0" presStyleCnt="2"/>
      <dgm:spPr/>
    </dgm:pt>
    <dgm:pt modelId="{14819C53-F63A-4F79-B3C3-2C8019720F2C}" type="pres">
      <dgm:prSet presAssocID="{47C2349E-E790-41C7-9662-6D8495C60BA4}" presName="hierRoot2" presStyleCnt="0"/>
      <dgm:spPr/>
    </dgm:pt>
    <dgm:pt modelId="{719569D7-DF6F-4706-B73C-DB9130ACE69F}" type="pres">
      <dgm:prSet presAssocID="{47C2349E-E790-41C7-9662-6D8495C60BA4}" presName="composite2" presStyleCnt="0"/>
      <dgm:spPr/>
    </dgm:pt>
    <dgm:pt modelId="{9725FE7C-079D-4386-AA61-6ECEA018AE0F}" type="pres">
      <dgm:prSet presAssocID="{47C2349E-E790-41C7-9662-6D8495C60BA4}" presName="image2" presStyleLbl="node2" presStyleIdx="0" presStyleCnt="2"/>
      <dgm:spPr/>
    </dgm:pt>
    <dgm:pt modelId="{BA565950-FCD5-4DC5-9CD4-53AF9057496E}" type="pres">
      <dgm:prSet presAssocID="{47C2349E-E790-41C7-9662-6D8495C60BA4}" presName="text2" presStyleLbl="revTx" presStyleIdx="1" presStyleCnt="6">
        <dgm:presLayoutVars>
          <dgm:chPref val="3"/>
        </dgm:presLayoutVars>
      </dgm:prSet>
      <dgm:spPr/>
    </dgm:pt>
    <dgm:pt modelId="{FE38AB00-17A1-474A-820A-644753060C42}" type="pres">
      <dgm:prSet presAssocID="{47C2349E-E790-41C7-9662-6D8495C60BA4}" presName="hierChild3" presStyleCnt="0"/>
      <dgm:spPr/>
    </dgm:pt>
    <dgm:pt modelId="{F24939B7-8D4B-4F82-A8B1-B51903AA1A29}" type="pres">
      <dgm:prSet presAssocID="{9DA83FD6-AF5E-49B9-880A-4F709F8D3479}" presName="Name17" presStyleLbl="parChTrans1D3" presStyleIdx="0" presStyleCnt="3"/>
      <dgm:spPr/>
    </dgm:pt>
    <dgm:pt modelId="{D1D5351D-6565-4F11-B63A-901BD7F9161A}" type="pres">
      <dgm:prSet presAssocID="{81594C6B-1AB4-4C2D-AA7C-470713E5651D}" presName="hierRoot3" presStyleCnt="0"/>
      <dgm:spPr/>
    </dgm:pt>
    <dgm:pt modelId="{AE307CDB-49E7-4EE4-8B61-0EFB8ABCD02C}" type="pres">
      <dgm:prSet presAssocID="{81594C6B-1AB4-4C2D-AA7C-470713E5651D}" presName="composite3" presStyleCnt="0"/>
      <dgm:spPr/>
    </dgm:pt>
    <dgm:pt modelId="{2AE650BD-3071-4C6D-B30E-C83B22518DC8}" type="pres">
      <dgm:prSet presAssocID="{81594C6B-1AB4-4C2D-AA7C-470713E5651D}" presName="image3" presStyleLbl="node3" presStyleIdx="0" presStyleCnt="3"/>
      <dgm:spPr/>
    </dgm:pt>
    <dgm:pt modelId="{69CDF8C3-E303-4154-A00F-D1D6DEF1B52D}" type="pres">
      <dgm:prSet presAssocID="{81594C6B-1AB4-4C2D-AA7C-470713E5651D}" presName="text3" presStyleLbl="revTx" presStyleIdx="2" presStyleCnt="6">
        <dgm:presLayoutVars>
          <dgm:chPref val="3"/>
        </dgm:presLayoutVars>
      </dgm:prSet>
      <dgm:spPr/>
    </dgm:pt>
    <dgm:pt modelId="{3A1E6B47-6C11-43D9-AF1D-53D9153E5094}" type="pres">
      <dgm:prSet presAssocID="{81594C6B-1AB4-4C2D-AA7C-470713E5651D}" presName="hierChild4" presStyleCnt="0"/>
      <dgm:spPr/>
    </dgm:pt>
    <dgm:pt modelId="{B6D85F4B-5C3E-410D-8428-A8898B369ECE}" type="pres">
      <dgm:prSet presAssocID="{7C8D3489-18C4-45DA-9943-10CF45EBA8C7}" presName="Name17" presStyleLbl="parChTrans1D3" presStyleIdx="1" presStyleCnt="3"/>
      <dgm:spPr/>
    </dgm:pt>
    <dgm:pt modelId="{E8147712-0521-4D33-AE45-557620ACDD18}" type="pres">
      <dgm:prSet presAssocID="{0B9FF202-1273-4AF7-8CEE-0B4F113DE2F1}" presName="hierRoot3" presStyleCnt="0"/>
      <dgm:spPr/>
    </dgm:pt>
    <dgm:pt modelId="{70F82AEA-42A0-431A-9443-F9269054887E}" type="pres">
      <dgm:prSet presAssocID="{0B9FF202-1273-4AF7-8CEE-0B4F113DE2F1}" presName="composite3" presStyleCnt="0"/>
      <dgm:spPr/>
    </dgm:pt>
    <dgm:pt modelId="{C5634828-4454-41EB-B765-6DFD423AD980}" type="pres">
      <dgm:prSet presAssocID="{0B9FF202-1273-4AF7-8CEE-0B4F113DE2F1}" presName="image3" presStyleLbl="node3" presStyleIdx="1" presStyleCnt="3"/>
      <dgm:spPr/>
    </dgm:pt>
    <dgm:pt modelId="{80F6679F-033A-4067-B091-39331F460DE2}" type="pres">
      <dgm:prSet presAssocID="{0B9FF202-1273-4AF7-8CEE-0B4F113DE2F1}" presName="text3" presStyleLbl="revTx" presStyleIdx="3" presStyleCnt="6">
        <dgm:presLayoutVars>
          <dgm:chPref val="3"/>
        </dgm:presLayoutVars>
      </dgm:prSet>
      <dgm:spPr/>
    </dgm:pt>
    <dgm:pt modelId="{F31BB662-504D-4D42-8BA9-EE00BD277C25}" type="pres">
      <dgm:prSet presAssocID="{0B9FF202-1273-4AF7-8CEE-0B4F113DE2F1}" presName="hierChild4" presStyleCnt="0"/>
      <dgm:spPr/>
    </dgm:pt>
    <dgm:pt modelId="{268FC2EB-1CBA-46C3-9027-1662B53A7D30}" type="pres">
      <dgm:prSet presAssocID="{25B64404-C62F-4299-91E3-D6168504469B}" presName="Name10" presStyleLbl="parChTrans1D2" presStyleIdx="1" presStyleCnt="2"/>
      <dgm:spPr/>
    </dgm:pt>
    <dgm:pt modelId="{60F26E25-8B93-4B99-9300-2A9DE2C9AEF5}" type="pres">
      <dgm:prSet presAssocID="{9E92BDCF-285F-4D17-8D25-A579824C01A8}" presName="hierRoot2" presStyleCnt="0"/>
      <dgm:spPr/>
    </dgm:pt>
    <dgm:pt modelId="{9824FAC9-F432-4950-A364-A9175A4136AC}" type="pres">
      <dgm:prSet presAssocID="{9E92BDCF-285F-4D17-8D25-A579824C01A8}" presName="composite2" presStyleCnt="0"/>
      <dgm:spPr/>
    </dgm:pt>
    <dgm:pt modelId="{5680C85C-0CA8-4FD4-AD74-1399F75CEFD8}" type="pres">
      <dgm:prSet presAssocID="{9E92BDCF-285F-4D17-8D25-A579824C01A8}" presName="image2" presStyleLbl="node2" presStyleIdx="1" presStyleCnt="2" custLinFactNeighborX="3987" custLinFactNeighborY="1555"/>
      <dgm:spPr/>
    </dgm:pt>
    <dgm:pt modelId="{286D65F4-938C-4393-A50E-8A6CA4235A5D}" type="pres">
      <dgm:prSet presAssocID="{9E92BDCF-285F-4D17-8D25-A579824C01A8}" presName="text2" presStyleLbl="revTx" presStyleIdx="4" presStyleCnt="6">
        <dgm:presLayoutVars>
          <dgm:chPref val="3"/>
        </dgm:presLayoutVars>
      </dgm:prSet>
      <dgm:spPr/>
    </dgm:pt>
    <dgm:pt modelId="{B57BB637-A7EF-4D67-91BC-44E9E1F7B21D}" type="pres">
      <dgm:prSet presAssocID="{9E92BDCF-285F-4D17-8D25-A579824C01A8}" presName="hierChild3" presStyleCnt="0"/>
      <dgm:spPr/>
    </dgm:pt>
    <dgm:pt modelId="{F2C36743-C243-40EF-A77F-657387288F9D}" type="pres">
      <dgm:prSet presAssocID="{D6076952-AFB9-4995-82DF-B5FA986C7C59}" presName="Name17" presStyleLbl="parChTrans1D3" presStyleIdx="2" presStyleCnt="3"/>
      <dgm:spPr/>
    </dgm:pt>
    <dgm:pt modelId="{15CE4951-2ACB-4FED-B469-563E6F66788B}" type="pres">
      <dgm:prSet presAssocID="{A9582881-D6BC-4ED4-9998-A1FA10B0D87B}" presName="hierRoot3" presStyleCnt="0"/>
      <dgm:spPr/>
    </dgm:pt>
    <dgm:pt modelId="{45A0F109-EEFD-43FD-ADF2-168D38E6BA99}" type="pres">
      <dgm:prSet presAssocID="{A9582881-D6BC-4ED4-9998-A1FA10B0D87B}" presName="composite3" presStyleCnt="0"/>
      <dgm:spPr/>
    </dgm:pt>
    <dgm:pt modelId="{1CDC1F6A-8566-480A-BA72-EB7DF504D0F4}" type="pres">
      <dgm:prSet presAssocID="{A9582881-D6BC-4ED4-9998-A1FA10B0D87B}" presName="image3" presStyleLbl="node3" presStyleIdx="2" presStyleCnt="3" custLinFactNeighborX="3108" custLinFactNeighborY="0"/>
      <dgm:spPr/>
    </dgm:pt>
    <dgm:pt modelId="{D2AEAAAE-F515-4473-810E-2589549E60C7}" type="pres">
      <dgm:prSet presAssocID="{A9582881-D6BC-4ED4-9998-A1FA10B0D87B}" presName="text3" presStyleLbl="revTx" presStyleIdx="5" presStyleCnt="6">
        <dgm:presLayoutVars>
          <dgm:chPref val="3"/>
        </dgm:presLayoutVars>
      </dgm:prSet>
      <dgm:spPr/>
    </dgm:pt>
    <dgm:pt modelId="{21FB1D12-5316-4509-9CD9-327D5713C2A2}" type="pres">
      <dgm:prSet presAssocID="{A9582881-D6BC-4ED4-9998-A1FA10B0D87B}" presName="hierChild4" presStyleCnt="0"/>
      <dgm:spPr/>
    </dgm:pt>
  </dgm:ptLst>
  <dgm:cxnLst>
    <dgm:cxn modelId="{EB89BD00-97CD-4FF3-A681-1D69A61DC795}" type="presOf" srcId="{D6076952-AFB9-4995-82DF-B5FA986C7C59}" destId="{F2C36743-C243-40EF-A77F-657387288F9D}" srcOrd="0" destOrd="0" presId="urn:microsoft.com/office/officeart/2009/layout/CirclePictureHierarchy"/>
    <dgm:cxn modelId="{933F2101-F58C-44E0-A8BC-54562452FD39}" srcId="{E80092CA-115F-4758-8BBE-3DE49706A287}" destId="{47C2349E-E790-41C7-9662-6D8495C60BA4}" srcOrd="0" destOrd="0" parTransId="{62ACE8DC-68D2-4AE6-9F71-4BFACBAB072B}" sibTransId="{04FF31F9-B1AD-4C61-BA41-D01A3C6F6815}"/>
    <dgm:cxn modelId="{04CB180C-6D48-464E-840A-FBB45E613208}" type="presOf" srcId="{47C2349E-E790-41C7-9662-6D8495C60BA4}" destId="{BA565950-FCD5-4DC5-9CD4-53AF9057496E}" srcOrd="0" destOrd="0" presId="urn:microsoft.com/office/officeart/2009/layout/CirclePictureHierarchy"/>
    <dgm:cxn modelId="{43F8EC23-CAFA-48FF-83B9-7A77CF553410}" type="presOf" srcId="{25B64404-C62F-4299-91E3-D6168504469B}" destId="{268FC2EB-1CBA-46C3-9027-1662B53A7D30}" srcOrd="0" destOrd="0" presId="urn:microsoft.com/office/officeart/2009/layout/CirclePictureHierarchy"/>
    <dgm:cxn modelId="{19EC462D-D272-4A5B-86D2-36594790BCAE}" srcId="{47C2349E-E790-41C7-9662-6D8495C60BA4}" destId="{0B9FF202-1273-4AF7-8CEE-0B4F113DE2F1}" srcOrd="1" destOrd="0" parTransId="{7C8D3489-18C4-45DA-9943-10CF45EBA8C7}" sibTransId="{58991CC2-ED67-4FC2-BDDE-BED0A1EC0020}"/>
    <dgm:cxn modelId="{F355D440-7695-431C-AAEF-E78E5656CC2D}" srcId="{47C2349E-E790-41C7-9662-6D8495C60BA4}" destId="{81594C6B-1AB4-4C2D-AA7C-470713E5651D}" srcOrd="0" destOrd="0" parTransId="{9DA83FD6-AF5E-49B9-880A-4F709F8D3479}" sibTransId="{F3805E73-BC59-4C50-81DD-C29470297457}"/>
    <dgm:cxn modelId="{1AC4F540-AB90-432B-B749-D155C1C6DB4A}" type="presOf" srcId="{0B9FF202-1273-4AF7-8CEE-0B4F113DE2F1}" destId="{80F6679F-033A-4067-B091-39331F460DE2}" srcOrd="0" destOrd="0" presId="urn:microsoft.com/office/officeart/2009/layout/CirclePictureHierarchy"/>
    <dgm:cxn modelId="{B97B6D48-F82C-4072-B9A4-0551CCAE8E3C}" srcId="{E4E3519A-2DFD-4898-A2B5-8AE2A520F302}" destId="{E80092CA-115F-4758-8BBE-3DE49706A287}" srcOrd="0" destOrd="0" parTransId="{EFCF5B20-B243-4CA4-80A7-EA119F1DCDDE}" sibTransId="{F149D21B-3D7E-4B8C-8A65-8D0E88C6F58D}"/>
    <dgm:cxn modelId="{796FC268-E6F4-41FF-AFFD-073DB2E828A0}" srcId="{E80092CA-115F-4758-8BBE-3DE49706A287}" destId="{9E92BDCF-285F-4D17-8D25-A579824C01A8}" srcOrd="1" destOrd="0" parTransId="{25B64404-C62F-4299-91E3-D6168504469B}" sibTransId="{18263EA4-819B-4720-BB31-584DAE644F3D}"/>
    <dgm:cxn modelId="{876D6D49-BF52-471A-A90B-C7E69DBE27C0}" srcId="{9E92BDCF-285F-4D17-8D25-A579824C01A8}" destId="{A9582881-D6BC-4ED4-9998-A1FA10B0D87B}" srcOrd="0" destOrd="0" parTransId="{D6076952-AFB9-4995-82DF-B5FA986C7C59}" sibTransId="{9146DBFF-C0AD-43EC-9E76-06BAAF59B6B2}"/>
    <dgm:cxn modelId="{3BBD5A78-6487-4F49-9A55-443144F8CFEE}" type="presOf" srcId="{9DA83FD6-AF5E-49B9-880A-4F709F8D3479}" destId="{F24939B7-8D4B-4F82-A8B1-B51903AA1A29}" srcOrd="0" destOrd="0" presId="urn:microsoft.com/office/officeart/2009/layout/CirclePictureHierarchy"/>
    <dgm:cxn modelId="{3E75B879-34DC-4143-B3B3-3D2208082D89}" type="presOf" srcId="{A9582881-D6BC-4ED4-9998-A1FA10B0D87B}" destId="{D2AEAAAE-F515-4473-810E-2589549E60C7}" srcOrd="0" destOrd="0" presId="urn:microsoft.com/office/officeart/2009/layout/CirclePictureHierarchy"/>
    <dgm:cxn modelId="{9084C892-5815-4CFE-B562-219BFA1F0954}" type="presOf" srcId="{81594C6B-1AB4-4C2D-AA7C-470713E5651D}" destId="{69CDF8C3-E303-4154-A00F-D1D6DEF1B52D}" srcOrd="0" destOrd="0" presId="urn:microsoft.com/office/officeart/2009/layout/CirclePictureHierarchy"/>
    <dgm:cxn modelId="{16888897-3885-40DB-BA32-B7401E9E9975}" type="presOf" srcId="{9E92BDCF-285F-4D17-8D25-A579824C01A8}" destId="{286D65F4-938C-4393-A50E-8A6CA4235A5D}" srcOrd="0" destOrd="0" presId="urn:microsoft.com/office/officeart/2009/layout/CirclePictureHierarchy"/>
    <dgm:cxn modelId="{B7E41ED3-FDB8-4F7C-B989-B3FCB073D835}" type="presOf" srcId="{E80092CA-115F-4758-8BBE-3DE49706A287}" destId="{7DC32BE7-C91E-4447-9D4A-DC7B0C76F2B4}" srcOrd="0" destOrd="0" presId="urn:microsoft.com/office/officeart/2009/layout/CirclePictureHierarchy"/>
    <dgm:cxn modelId="{B8F9B6D3-6DC0-4537-9304-E02CBFA2E3DE}" type="presOf" srcId="{62ACE8DC-68D2-4AE6-9F71-4BFACBAB072B}" destId="{778261A7-395F-4835-9829-2713E8793432}" srcOrd="0" destOrd="0" presId="urn:microsoft.com/office/officeart/2009/layout/CirclePictureHierarchy"/>
    <dgm:cxn modelId="{1562C6D4-1F30-4A67-BD79-3949D5A931EC}" type="presOf" srcId="{E4E3519A-2DFD-4898-A2B5-8AE2A520F302}" destId="{368AB4DE-CB3B-4D4F-95C2-6F94D8CCED8C}" srcOrd="0" destOrd="0" presId="urn:microsoft.com/office/officeart/2009/layout/CirclePictureHierarchy"/>
    <dgm:cxn modelId="{9D57B5E1-6CC1-435B-9984-9E3F44438EBF}" type="presOf" srcId="{7C8D3489-18C4-45DA-9943-10CF45EBA8C7}" destId="{B6D85F4B-5C3E-410D-8428-A8898B369ECE}" srcOrd="0" destOrd="0" presId="urn:microsoft.com/office/officeart/2009/layout/CirclePictureHierarchy"/>
    <dgm:cxn modelId="{9536D209-27AF-4431-8107-A9CD116D52D8}" type="presParOf" srcId="{368AB4DE-CB3B-4D4F-95C2-6F94D8CCED8C}" destId="{4043946F-2075-4505-B9A8-B8D92D8578EF}" srcOrd="0" destOrd="0" presId="urn:microsoft.com/office/officeart/2009/layout/CirclePictureHierarchy"/>
    <dgm:cxn modelId="{D963DD6C-0692-4994-ADE4-0ADE09C5BC0F}" type="presParOf" srcId="{4043946F-2075-4505-B9A8-B8D92D8578EF}" destId="{A8FF8C4D-AC39-4410-97ED-076DC7840EE5}" srcOrd="0" destOrd="0" presId="urn:microsoft.com/office/officeart/2009/layout/CirclePictureHierarchy"/>
    <dgm:cxn modelId="{335DAA63-FEB8-4FAA-A65C-5E41670F9C5B}" type="presParOf" srcId="{A8FF8C4D-AC39-4410-97ED-076DC7840EE5}" destId="{324A4C52-3338-4931-BA1F-C5AE7D8E9C1E}" srcOrd="0" destOrd="0" presId="urn:microsoft.com/office/officeart/2009/layout/CirclePictureHierarchy"/>
    <dgm:cxn modelId="{E3A243D0-738E-4EF2-91A8-3B7740834373}" type="presParOf" srcId="{A8FF8C4D-AC39-4410-97ED-076DC7840EE5}" destId="{7DC32BE7-C91E-4447-9D4A-DC7B0C76F2B4}" srcOrd="1" destOrd="0" presId="urn:microsoft.com/office/officeart/2009/layout/CirclePictureHierarchy"/>
    <dgm:cxn modelId="{2CC5A703-526E-4BEC-A949-1698D4F5EA6B}" type="presParOf" srcId="{4043946F-2075-4505-B9A8-B8D92D8578EF}" destId="{89CD5592-99B6-4878-B4D7-E73FB78E376A}" srcOrd="1" destOrd="0" presId="urn:microsoft.com/office/officeart/2009/layout/CirclePictureHierarchy"/>
    <dgm:cxn modelId="{0569C990-F23B-4687-81E3-A1860622356D}" type="presParOf" srcId="{89CD5592-99B6-4878-B4D7-E73FB78E376A}" destId="{778261A7-395F-4835-9829-2713E8793432}" srcOrd="0" destOrd="0" presId="urn:microsoft.com/office/officeart/2009/layout/CirclePictureHierarchy"/>
    <dgm:cxn modelId="{140C551A-E03C-4542-92FC-FD23355976EE}" type="presParOf" srcId="{89CD5592-99B6-4878-B4D7-E73FB78E376A}" destId="{14819C53-F63A-4F79-B3C3-2C8019720F2C}" srcOrd="1" destOrd="0" presId="urn:microsoft.com/office/officeart/2009/layout/CirclePictureHierarchy"/>
    <dgm:cxn modelId="{D20E8A00-2741-4C09-B96A-9AE129E4A381}" type="presParOf" srcId="{14819C53-F63A-4F79-B3C3-2C8019720F2C}" destId="{719569D7-DF6F-4706-B73C-DB9130ACE69F}" srcOrd="0" destOrd="0" presId="urn:microsoft.com/office/officeart/2009/layout/CirclePictureHierarchy"/>
    <dgm:cxn modelId="{1062C2D7-0389-4818-8C92-2C252E1A283B}" type="presParOf" srcId="{719569D7-DF6F-4706-B73C-DB9130ACE69F}" destId="{9725FE7C-079D-4386-AA61-6ECEA018AE0F}" srcOrd="0" destOrd="0" presId="urn:microsoft.com/office/officeart/2009/layout/CirclePictureHierarchy"/>
    <dgm:cxn modelId="{ECA50772-3753-4977-890D-B07046606864}" type="presParOf" srcId="{719569D7-DF6F-4706-B73C-DB9130ACE69F}" destId="{BA565950-FCD5-4DC5-9CD4-53AF9057496E}" srcOrd="1" destOrd="0" presId="urn:microsoft.com/office/officeart/2009/layout/CirclePictureHierarchy"/>
    <dgm:cxn modelId="{55DD34F2-52D1-4FD2-A52E-4987AA8A6B27}" type="presParOf" srcId="{14819C53-F63A-4F79-B3C3-2C8019720F2C}" destId="{FE38AB00-17A1-474A-820A-644753060C42}" srcOrd="1" destOrd="0" presId="urn:microsoft.com/office/officeart/2009/layout/CirclePictureHierarchy"/>
    <dgm:cxn modelId="{3943814E-069F-411E-A4E5-BBB7FA6F4819}" type="presParOf" srcId="{FE38AB00-17A1-474A-820A-644753060C42}" destId="{F24939B7-8D4B-4F82-A8B1-B51903AA1A29}" srcOrd="0" destOrd="0" presId="urn:microsoft.com/office/officeart/2009/layout/CirclePictureHierarchy"/>
    <dgm:cxn modelId="{24AF2ED3-0A9B-43E2-BA4D-4A1D62EDCE0B}" type="presParOf" srcId="{FE38AB00-17A1-474A-820A-644753060C42}" destId="{D1D5351D-6565-4F11-B63A-901BD7F9161A}" srcOrd="1" destOrd="0" presId="urn:microsoft.com/office/officeart/2009/layout/CirclePictureHierarchy"/>
    <dgm:cxn modelId="{EB73567A-5350-4A39-996F-720AECC0B131}" type="presParOf" srcId="{D1D5351D-6565-4F11-B63A-901BD7F9161A}" destId="{AE307CDB-49E7-4EE4-8B61-0EFB8ABCD02C}" srcOrd="0" destOrd="0" presId="urn:microsoft.com/office/officeart/2009/layout/CirclePictureHierarchy"/>
    <dgm:cxn modelId="{05DD7EEF-9FC6-444C-91CA-FDFE4A046D28}" type="presParOf" srcId="{AE307CDB-49E7-4EE4-8B61-0EFB8ABCD02C}" destId="{2AE650BD-3071-4C6D-B30E-C83B22518DC8}" srcOrd="0" destOrd="0" presId="urn:microsoft.com/office/officeart/2009/layout/CirclePictureHierarchy"/>
    <dgm:cxn modelId="{556870C6-F763-496E-A70F-B12F24309C11}" type="presParOf" srcId="{AE307CDB-49E7-4EE4-8B61-0EFB8ABCD02C}" destId="{69CDF8C3-E303-4154-A00F-D1D6DEF1B52D}" srcOrd="1" destOrd="0" presId="urn:microsoft.com/office/officeart/2009/layout/CirclePictureHierarchy"/>
    <dgm:cxn modelId="{76C7AF59-5EAA-4929-A764-66B5D95F674D}" type="presParOf" srcId="{D1D5351D-6565-4F11-B63A-901BD7F9161A}" destId="{3A1E6B47-6C11-43D9-AF1D-53D9153E5094}" srcOrd="1" destOrd="0" presId="urn:microsoft.com/office/officeart/2009/layout/CirclePictureHierarchy"/>
    <dgm:cxn modelId="{78E7B0EB-75AA-424A-A984-292815B154A5}" type="presParOf" srcId="{FE38AB00-17A1-474A-820A-644753060C42}" destId="{B6D85F4B-5C3E-410D-8428-A8898B369ECE}" srcOrd="2" destOrd="0" presId="urn:microsoft.com/office/officeart/2009/layout/CirclePictureHierarchy"/>
    <dgm:cxn modelId="{03E8B089-F9DF-4A86-9F7A-E8009B4A11C8}" type="presParOf" srcId="{FE38AB00-17A1-474A-820A-644753060C42}" destId="{E8147712-0521-4D33-AE45-557620ACDD18}" srcOrd="3" destOrd="0" presId="urn:microsoft.com/office/officeart/2009/layout/CirclePictureHierarchy"/>
    <dgm:cxn modelId="{FB6A047E-E077-49E4-8C0C-D68B076817C6}" type="presParOf" srcId="{E8147712-0521-4D33-AE45-557620ACDD18}" destId="{70F82AEA-42A0-431A-9443-F9269054887E}" srcOrd="0" destOrd="0" presId="urn:microsoft.com/office/officeart/2009/layout/CirclePictureHierarchy"/>
    <dgm:cxn modelId="{6E614CD0-F519-426A-BE04-9D38D9CDC61B}" type="presParOf" srcId="{70F82AEA-42A0-431A-9443-F9269054887E}" destId="{C5634828-4454-41EB-B765-6DFD423AD980}" srcOrd="0" destOrd="0" presId="urn:microsoft.com/office/officeart/2009/layout/CirclePictureHierarchy"/>
    <dgm:cxn modelId="{4DC2058A-386F-4733-9AD3-001F3892F65C}" type="presParOf" srcId="{70F82AEA-42A0-431A-9443-F9269054887E}" destId="{80F6679F-033A-4067-B091-39331F460DE2}" srcOrd="1" destOrd="0" presId="urn:microsoft.com/office/officeart/2009/layout/CirclePictureHierarchy"/>
    <dgm:cxn modelId="{C42AA9E5-C083-422B-B1AE-0F0B69CA03D6}" type="presParOf" srcId="{E8147712-0521-4D33-AE45-557620ACDD18}" destId="{F31BB662-504D-4D42-8BA9-EE00BD277C25}" srcOrd="1" destOrd="0" presId="urn:microsoft.com/office/officeart/2009/layout/CirclePictureHierarchy"/>
    <dgm:cxn modelId="{DCD3CEE2-4820-4951-B489-68F3E42C506D}" type="presParOf" srcId="{89CD5592-99B6-4878-B4D7-E73FB78E376A}" destId="{268FC2EB-1CBA-46C3-9027-1662B53A7D30}" srcOrd="2" destOrd="0" presId="urn:microsoft.com/office/officeart/2009/layout/CirclePictureHierarchy"/>
    <dgm:cxn modelId="{4B2CB904-939D-484B-AF47-CDA985F26052}" type="presParOf" srcId="{89CD5592-99B6-4878-B4D7-E73FB78E376A}" destId="{60F26E25-8B93-4B99-9300-2A9DE2C9AEF5}" srcOrd="3" destOrd="0" presId="urn:microsoft.com/office/officeart/2009/layout/CirclePictureHierarchy"/>
    <dgm:cxn modelId="{CDE88716-A750-4D21-BE87-E9D5AA6C4DCE}" type="presParOf" srcId="{60F26E25-8B93-4B99-9300-2A9DE2C9AEF5}" destId="{9824FAC9-F432-4950-A364-A9175A4136AC}" srcOrd="0" destOrd="0" presId="urn:microsoft.com/office/officeart/2009/layout/CirclePictureHierarchy"/>
    <dgm:cxn modelId="{07568F74-5D91-4443-BA0C-F13BFA42A1CD}" type="presParOf" srcId="{9824FAC9-F432-4950-A364-A9175A4136AC}" destId="{5680C85C-0CA8-4FD4-AD74-1399F75CEFD8}" srcOrd="0" destOrd="0" presId="urn:microsoft.com/office/officeart/2009/layout/CirclePictureHierarchy"/>
    <dgm:cxn modelId="{E59EA1F1-CBB1-4B11-8C3E-F99659DCADBF}" type="presParOf" srcId="{9824FAC9-F432-4950-A364-A9175A4136AC}" destId="{286D65F4-938C-4393-A50E-8A6CA4235A5D}" srcOrd="1" destOrd="0" presId="urn:microsoft.com/office/officeart/2009/layout/CirclePictureHierarchy"/>
    <dgm:cxn modelId="{64BC46E2-96BE-4D19-ACF6-510A01E194AE}" type="presParOf" srcId="{60F26E25-8B93-4B99-9300-2A9DE2C9AEF5}" destId="{B57BB637-A7EF-4D67-91BC-44E9E1F7B21D}" srcOrd="1" destOrd="0" presId="urn:microsoft.com/office/officeart/2009/layout/CirclePictureHierarchy"/>
    <dgm:cxn modelId="{67F1DE0E-CA8E-4075-B5E0-2824B9257F3D}" type="presParOf" srcId="{B57BB637-A7EF-4D67-91BC-44E9E1F7B21D}" destId="{F2C36743-C243-40EF-A77F-657387288F9D}" srcOrd="0" destOrd="0" presId="urn:microsoft.com/office/officeart/2009/layout/CirclePictureHierarchy"/>
    <dgm:cxn modelId="{05CE36A8-B5F1-4A6B-9A05-FE02485B9C59}" type="presParOf" srcId="{B57BB637-A7EF-4D67-91BC-44E9E1F7B21D}" destId="{15CE4951-2ACB-4FED-B469-563E6F66788B}" srcOrd="1" destOrd="0" presId="urn:microsoft.com/office/officeart/2009/layout/CirclePictureHierarchy"/>
    <dgm:cxn modelId="{A2DD8BEC-4933-48F1-B1F2-D492807CB89F}" type="presParOf" srcId="{15CE4951-2ACB-4FED-B469-563E6F66788B}" destId="{45A0F109-EEFD-43FD-ADF2-168D38E6BA99}" srcOrd="0" destOrd="0" presId="urn:microsoft.com/office/officeart/2009/layout/CirclePictureHierarchy"/>
    <dgm:cxn modelId="{0D01A43E-F55C-4AF6-AD29-DD294887E19E}" type="presParOf" srcId="{45A0F109-EEFD-43FD-ADF2-168D38E6BA99}" destId="{1CDC1F6A-8566-480A-BA72-EB7DF504D0F4}" srcOrd="0" destOrd="0" presId="urn:microsoft.com/office/officeart/2009/layout/CirclePictureHierarchy"/>
    <dgm:cxn modelId="{00C1924F-7AF3-40DF-B9FA-5FD79FB31ADF}" type="presParOf" srcId="{45A0F109-EEFD-43FD-ADF2-168D38E6BA99}" destId="{D2AEAAAE-F515-4473-810E-2589549E60C7}" srcOrd="1" destOrd="0" presId="urn:microsoft.com/office/officeart/2009/layout/CirclePictureHierarchy"/>
    <dgm:cxn modelId="{698B7853-41FD-4688-9BDB-D186B928326C}" type="presParOf" srcId="{15CE4951-2ACB-4FED-B469-563E6F66788B}" destId="{21FB1D12-5316-4509-9CD9-327D5713C2A2}" srcOrd="1" destOrd="0" presId="urn:microsoft.com/office/officeart/2009/layout/CirclePicture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672EA-4F2D-4B15-AB47-BFD3593D35E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D1D9694-447D-4E3F-91F1-D55A3861B8E4}">
      <dgm:prSet phldrT="[Text]"/>
      <dgm:spPr/>
      <dgm:t>
        <a:bodyPr/>
        <a:lstStyle/>
        <a:p>
          <a:r>
            <a:rPr lang="en-US" dirty="0"/>
            <a:t>Mentoring</a:t>
          </a:r>
        </a:p>
      </dgm:t>
    </dgm:pt>
    <dgm:pt modelId="{6D0C936F-2F91-4FC7-9B70-A2D9F0E7FC86}" type="parTrans" cxnId="{A707889A-2E08-4A68-AF35-881BC814BE1C}">
      <dgm:prSet/>
      <dgm:spPr/>
      <dgm:t>
        <a:bodyPr/>
        <a:lstStyle/>
        <a:p>
          <a:endParaRPr lang="en-US"/>
        </a:p>
      </dgm:t>
    </dgm:pt>
    <dgm:pt modelId="{B781B055-7508-4F75-A817-8A3E5F0714CB}" type="sibTrans" cxnId="{A707889A-2E08-4A68-AF35-881BC814BE1C}">
      <dgm:prSet/>
      <dgm:spPr/>
      <dgm:t>
        <a:bodyPr/>
        <a:lstStyle/>
        <a:p>
          <a:endParaRPr lang="en-US"/>
        </a:p>
      </dgm:t>
    </dgm:pt>
    <dgm:pt modelId="{1485E192-7FC3-4891-94D0-7495EF96CFB9}">
      <dgm:prSet phldrT="[Text]"/>
      <dgm:spPr/>
      <dgm:t>
        <a:bodyPr/>
        <a:lstStyle/>
        <a:p>
          <a:r>
            <a:rPr lang="en-US" dirty="0"/>
            <a:t>High School (HS)</a:t>
          </a:r>
        </a:p>
      </dgm:t>
    </dgm:pt>
    <dgm:pt modelId="{F6C351BF-9682-49A5-ADDC-35A272372126}" type="parTrans" cxnId="{3CC227DD-6010-4F33-BC31-13A969762719}">
      <dgm:prSet/>
      <dgm:spPr/>
      <dgm:t>
        <a:bodyPr/>
        <a:lstStyle/>
        <a:p>
          <a:endParaRPr lang="en-US"/>
        </a:p>
      </dgm:t>
    </dgm:pt>
    <dgm:pt modelId="{3ECD0FB6-1C22-43B2-BF98-98BA443A1717}" type="sibTrans" cxnId="{3CC227DD-6010-4F33-BC31-13A969762719}">
      <dgm:prSet/>
      <dgm:spPr/>
      <dgm:t>
        <a:bodyPr/>
        <a:lstStyle/>
        <a:p>
          <a:endParaRPr lang="en-US"/>
        </a:p>
      </dgm:t>
    </dgm:pt>
    <dgm:pt modelId="{3515C8D8-88E0-406B-9AB6-FB77AB5D1B33}">
      <dgm:prSet phldrT="[Text]"/>
      <dgm:spPr/>
      <dgm:t>
        <a:bodyPr/>
        <a:lstStyle/>
        <a:p>
          <a:r>
            <a:rPr lang="en-US" dirty="0"/>
            <a:t>Middle School (Developmental)</a:t>
          </a:r>
        </a:p>
      </dgm:t>
    </dgm:pt>
    <dgm:pt modelId="{9CF89F3E-827A-4C0B-A0D5-FE374345E589}" type="parTrans" cxnId="{362778C6-7F49-4ACD-BE1B-C934C25A81FC}">
      <dgm:prSet/>
      <dgm:spPr/>
      <dgm:t>
        <a:bodyPr/>
        <a:lstStyle/>
        <a:p>
          <a:endParaRPr lang="en-US"/>
        </a:p>
      </dgm:t>
    </dgm:pt>
    <dgm:pt modelId="{85635DD6-2818-49D6-914E-865903763202}" type="sibTrans" cxnId="{362778C6-7F49-4ACD-BE1B-C934C25A81FC}">
      <dgm:prSet/>
      <dgm:spPr/>
      <dgm:t>
        <a:bodyPr/>
        <a:lstStyle/>
        <a:p>
          <a:endParaRPr lang="en-US"/>
        </a:p>
      </dgm:t>
    </dgm:pt>
    <dgm:pt modelId="{5457421C-B88F-458E-8251-7587E3165F40}">
      <dgm:prSet phldrT="[Text]"/>
      <dgm:spPr/>
      <dgm:t>
        <a:bodyPr/>
        <a:lstStyle/>
        <a:p>
          <a:r>
            <a:rPr lang="en-US" dirty="0"/>
            <a:t>Transition from High School</a:t>
          </a:r>
        </a:p>
      </dgm:t>
    </dgm:pt>
    <dgm:pt modelId="{1CEE5119-B83E-411E-AABE-7D55FB404FC7}" type="parTrans" cxnId="{BCD20126-7A28-4BFB-9709-D50D628F614D}">
      <dgm:prSet/>
      <dgm:spPr/>
      <dgm:t>
        <a:bodyPr/>
        <a:lstStyle/>
        <a:p>
          <a:endParaRPr lang="en-US"/>
        </a:p>
      </dgm:t>
    </dgm:pt>
    <dgm:pt modelId="{068F5FDE-F47E-4BF6-BA0E-F4FB809229F7}" type="sibTrans" cxnId="{BCD20126-7A28-4BFB-9709-D50D628F614D}">
      <dgm:prSet/>
      <dgm:spPr/>
      <dgm:t>
        <a:bodyPr/>
        <a:lstStyle/>
        <a:p>
          <a:endParaRPr lang="en-US"/>
        </a:p>
      </dgm:t>
    </dgm:pt>
    <dgm:pt modelId="{38FB4130-C05E-43FA-8AB2-F7879AD6D090}">
      <dgm:prSet phldrT="[Text]"/>
      <dgm:spPr/>
      <dgm:t>
        <a:bodyPr/>
        <a:lstStyle/>
        <a:p>
          <a:r>
            <a:rPr lang="en-US" dirty="0"/>
            <a:t>Introduction to Life After HS</a:t>
          </a:r>
        </a:p>
      </dgm:t>
    </dgm:pt>
    <dgm:pt modelId="{6D1368F2-4114-49F9-A92F-D523AE945065}" type="parTrans" cxnId="{C791E989-7B3C-4558-B9F3-909B01A0E9ED}">
      <dgm:prSet/>
      <dgm:spPr/>
      <dgm:t>
        <a:bodyPr/>
        <a:lstStyle/>
        <a:p>
          <a:endParaRPr lang="en-US"/>
        </a:p>
      </dgm:t>
    </dgm:pt>
    <dgm:pt modelId="{9BCE598F-5791-417A-9334-E023D4CDD860}" type="sibTrans" cxnId="{C791E989-7B3C-4558-B9F3-909B01A0E9ED}">
      <dgm:prSet/>
      <dgm:spPr/>
      <dgm:t>
        <a:bodyPr/>
        <a:lstStyle/>
        <a:p>
          <a:endParaRPr lang="en-US"/>
        </a:p>
      </dgm:t>
    </dgm:pt>
    <dgm:pt modelId="{0E5C2E35-9FD5-4C0F-938B-EB7E15C4A80F}">
      <dgm:prSet phldrT="[Text]"/>
      <dgm:spPr/>
      <dgm:t>
        <a:bodyPr/>
        <a:lstStyle/>
        <a:p>
          <a:r>
            <a:rPr lang="en-US" dirty="0"/>
            <a:t>Financial Aid</a:t>
          </a:r>
        </a:p>
      </dgm:t>
    </dgm:pt>
    <dgm:pt modelId="{825E4307-D585-4404-95FB-78E1334B9F27}" type="parTrans" cxnId="{A58CDC58-0515-4EA7-A4D7-3505A7E7F63D}">
      <dgm:prSet/>
      <dgm:spPr/>
      <dgm:t>
        <a:bodyPr/>
        <a:lstStyle/>
        <a:p>
          <a:endParaRPr lang="en-US"/>
        </a:p>
      </dgm:t>
    </dgm:pt>
    <dgm:pt modelId="{D150307E-D314-4FA1-807A-BC8461CF362B}" type="sibTrans" cxnId="{A58CDC58-0515-4EA7-A4D7-3505A7E7F63D}">
      <dgm:prSet/>
      <dgm:spPr/>
      <dgm:t>
        <a:bodyPr/>
        <a:lstStyle/>
        <a:p>
          <a:endParaRPr lang="en-US"/>
        </a:p>
      </dgm:t>
    </dgm:pt>
    <dgm:pt modelId="{5C0B7C16-CFE6-4BD5-BF1D-8A6321B1B1E8}">
      <dgm:prSet phldrT="[Text]"/>
      <dgm:spPr/>
      <dgm:t>
        <a:bodyPr/>
        <a:lstStyle/>
        <a:p>
          <a:r>
            <a:rPr lang="en-US" dirty="0"/>
            <a:t>Summer Camp</a:t>
          </a:r>
        </a:p>
      </dgm:t>
    </dgm:pt>
    <dgm:pt modelId="{FDA88C68-FF3C-4FC0-B978-E1DEC869E008}" type="parTrans" cxnId="{48E010E7-7841-4F52-989B-CCA4B940E2E5}">
      <dgm:prSet/>
      <dgm:spPr/>
      <dgm:t>
        <a:bodyPr/>
        <a:lstStyle/>
        <a:p>
          <a:endParaRPr lang="en-US"/>
        </a:p>
      </dgm:t>
    </dgm:pt>
    <dgm:pt modelId="{E474B6C0-7FF7-42E2-A9F6-D813B626A58C}" type="sibTrans" cxnId="{48E010E7-7841-4F52-989B-CCA4B940E2E5}">
      <dgm:prSet/>
      <dgm:spPr/>
      <dgm:t>
        <a:bodyPr/>
        <a:lstStyle/>
        <a:p>
          <a:endParaRPr lang="en-US"/>
        </a:p>
      </dgm:t>
    </dgm:pt>
    <dgm:pt modelId="{A540D03F-AE64-41E8-965C-0D7E24D7BDDE}">
      <dgm:prSet phldrT="[Text]"/>
      <dgm:spPr/>
      <dgm:t>
        <a:bodyPr/>
        <a:lstStyle/>
        <a:p>
          <a:r>
            <a:rPr lang="en-US" dirty="0"/>
            <a:t>Seven-week</a:t>
          </a:r>
        </a:p>
      </dgm:t>
    </dgm:pt>
    <dgm:pt modelId="{00444E88-353C-4A57-BC5F-6D9A6B9200F0}" type="parTrans" cxnId="{FBEC88F7-0B90-4964-99EE-CCA4A2BB057F}">
      <dgm:prSet/>
      <dgm:spPr/>
      <dgm:t>
        <a:bodyPr/>
        <a:lstStyle/>
        <a:p>
          <a:endParaRPr lang="en-US"/>
        </a:p>
      </dgm:t>
    </dgm:pt>
    <dgm:pt modelId="{B351F810-37AD-4DFA-810A-05537B32598C}" type="sibTrans" cxnId="{FBEC88F7-0B90-4964-99EE-CCA4A2BB057F}">
      <dgm:prSet/>
      <dgm:spPr/>
      <dgm:t>
        <a:bodyPr/>
        <a:lstStyle/>
        <a:p>
          <a:endParaRPr lang="en-US"/>
        </a:p>
      </dgm:t>
    </dgm:pt>
    <dgm:pt modelId="{F47EA919-DB29-4061-ACA2-C88484F8A87F}">
      <dgm:prSet phldrT="[Text]"/>
      <dgm:spPr/>
      <dgm:t>
        <a:bodyPr/>
        <a:lstStyle/>
        <a:p>
          <a:r>
            <a:rPr lang="en-US" dirty="0"/>
            <a:t>May-July</a:t>
          </a:r>
        </a:p>
      </dgm:t>
    </dgm:pt>
    <dgm:pt modelId="{9BB141F0-C6A3-4C67-9C21-36CF94BCE075}" type="parTrans" cxnId="{D678F917-EB2A-4F3D-9DFC-556D44F3F983}">
      <dgm:prSet/>
      <dgm:spPr/>
      <dgm:t>
        <a:bodyPr/>
        <a:lstStyle/>
        <a:p>
          <a:endParaRPr lang="en-US"/>
        </a:p>
      </dgm:t>
    </dgm:pt>
    <dgm:pt modelId="{6C844C38-1F34-4980-B416-47E12E67E3BB}" type="sibTrans" cxnId="{D678F917-EB2A-4F3D-9DFC-556D44F3F983}">
      <dgm:prSet/>
      <dgm:spPr/>
      <dgm:t>
        <a:bodyPr/>
        <a:lstStyle/>
        <a:p>
          <a:endParaRPr lang="en-US"/>
        </a:p>
      </dgm:t>
    </dgm:pt>
    <dgm:pt modelId="{141101C9-81B1-4252-8F7B-9D6404520662}">
      <dgm:prSet phldrT="[Text]"/>
      <dgm:spPr/>
      <dgm:t>
        <a:bodyPr/>
        <a:lstStyle/>
        <a:p>
          <a:r>
            <a:rPr lang="en-US" dirty="0"/>
            <a:t>Scholarships</a:t>
          </a:r>
        </a:p>
      </dgm:t>
    </dgm:pt>
    <dgm:pt modelId="{5F4B9044-D345-48DA-BCD9-3ADEB03819A0}" type="parTrans" cxnId="{E815138C-6C3B-45DA-9188-68A9D181DBFC}">
      <dgm:prSet/>
      <dgm:spPr/>
      <dgm:t>
        <a:bodyPr/>
        <a:lstStyle/>
        <a:p>
          <a:endParaRPr lang="en-US"/>
        </a:p>
      </dgm:t>
    </dgm:pt>
    <dgm:pt modelId="{0471572C-8015-4264-B3C7-2564423F97C1}" type="sibTrans" cxnId="{E815138C-6C3B-45DA-9188-68A9D181DBFC}">
      <dgm:prSet/>
      <dgm:spPr/>
      <dgm:t>
        <a:bodyPr/>
        <a:lstStyle/>
        <a:p>
          <a:endParaRPr lang="en-US"/>
        </a:p>
      </dgm:t>
    </dgm:pt>
    <dgm:pt modelId="{7F95DEE3-C8BB-43D8-863D-9F9AFB37D001}">
      <dgm:prSet phldrT="[Text]"/>
      <dgm:spPr/>
      <dgm:t>
        <a:bodyPr/>
        <a:lstStyle/>
        <a:p>
          <a:r>
            <a:rPr lang="en-US" dirty="0"/>
            <a:t>Basic Writing Workshops</a:t>
          </a:r>
        </a:p>
      </dgm:t>
    </dgm:pt>
    <dgm:pt modelId="{8EE17F79-10C9-4177-8FF7-30FFD778E320}" type="parTrans" cxnId="{5A53486B-A92A-418C-8E18-0748FA4BEF38}">
      <dgm:prSet/>
      <dgm:spPr/>
      <dgm:t>
        <a:bodyPr/>
        <a:lstStyle/>
        <a:p>
          <a:endParaRPr lang="en-US"/>
        </a:p>
      </dgm:t>
    </dgm:pt>
    <dgm:pt modelId="{E1CA0D1C-18EA-454E-AEB6-04B86F994158}" type="sibTrans" cxnId="{5A53486B-A92A-418C-8E18-0748FA4BEF38}">
      <dgm:prSet/>
      <dgm:spPr/>
      <dgm:t>
        <a:bodyPr/>
        <a:lstStyle/>
        <a:p>
          <a:endParaRPr lang="en-US"/>
        </a:p>
      </dgm:t>
    </dgm:pt>
    <dgm:pt modelId="{4FE34CD8-4E30-4CEC-8C4B-980442BCA905}">
      <dgm:prSet phldrT="[Text]"/>
      <dgm:spPr/>
      <dgm:t>
        <a:bodyPr/>
        <a:lstStyle/>
        <a:p>
          <a:r>
            <a:rPr lang="en-US" dirty="0"/>
            <a:t>College Tours</a:t>
          </a:r>
        </a:p>
      </dgm:t>
    </dgm:pt>
    <dgm:pt modelId="{D9C79DEC-804F-4EAC-9E0E-DBF69094533B}" type="parTrans" cxnId="{1A88DBF3-3752-4690-ACA0-97097F940C04}">
      <dgm:prSet/>
      <dgm:spPr/>
      <dgm:t>
        <a:bodyPr/>
        <a:lstStyle/>
        <a:p>
          <a:endParaRPr lang="en-US"/>
        </a:p>
      </dgm:t>
    </dgm:pt>
    <dgm:pt modelId="{A42A6208-00B1-494E-B4D8-C29784EF7F92}" type="sibTrans" cxnId="{1A88DBF3-3752-4690-ACA0-97097F940C04}">
      <dgm:prSet/>
      <dgm:spPr/>
      <dgm:t>
        <a:bodyPr/>
        <a:lstStyle/>
        <a:p>
          <a:endParaRPr lang="en-US"/>
        </a:p>
      </dgm:t>
    </dgm:pt>
    <dgm:pt modelId="{EA8A65C0-EE18-4E2A-8ECC-63727C87AA1F}">
      <dgm:prSet phldrT="[Text]"/>
      <dgm:spPr/>
      <dgm:t>
        <a:bodyPr/>
        <a:lstStyle/>
        <a:p>
          <a:r>
            <a:rPr lang="en-US" dirty="0"/>
            <a:t>Tutoring and Enrichment</a:t>
          </a:r>
        </a:p>
      </dgm:t>
    </dgm:pt>
    <dgm:pt modelId="{014D8BF1-2157-42A2-9538-9BE882F88D5F}" type="parTrans" cxnId="{6B1EBCD3-365B-4D87-9D37-96CE1FE988F9}">
      <dgm:prSet/>
      <dgm:spPr/>
      <dgm:t>
        <a:bodyPr/>
        <a:lstStyle/>
        <a:p>
          <a:endParaRPr lang="en-US"/>
        </a:p>
      </dgm:t>
    </dgm:pt>
    <dgm:pt modelId="{D65BD0AE-62CE-4D5D-B98C-FE0ADD592B50}" type="sibTrans" cxnId="{6B1EBCD3-365B-4D87-9D37-96CE1FE988F9}">
      <dgm:prSet/>
      <dgm:spPr/>
      <dgm:t>
        <a:bodyPr/>
        <a:lstStyle/>
        <a:p>
          <a:endParaRPr lang="en-US"/>
        </a:p>
      </dgm:t>
    </dgm:pt>
    <dgm:pt modelId="{ACCD5808-71D2-4A20-B471-95F3A516BC97}">
      <dgm:prSet phldrT="[Text]"/>
      <dgm:spPr/>
      <dgm:t>
        <a:bodyPr/>
        <a:lstStyle/>
        <a:p>
          <a:r>
            <a:rPr lang="en-US" dirty="0"/>
            <a:t>All volunteer tutors</a:t>
          </a:r>
        </a:p>
      </dgm:t>
    </dgm:pt>
    <dgm:pt modelId="{625F6D53-F314-4393-B5BA-5E8FB5E0941B}" type="parTrans" cxnId="{FD39090D-E4D2-4813-89B3-6CC5C5D34E49}">
      <dgm:prSet/>
      <dgm:spPr/>
      <dgm:t>
        <a:bodyPr/>
        <a:lstStyle/>
        <a:p>
          <a:endParaRPr lang="en-US"/>
        </a:p>
      </dgm:t>
    </dgm:pt>
    <dgm:pt modelId="{1ED31055-F64D-4D5B-B38F-6F4742BBE7C0}" type="sibTrans" cxnId="{FD39090D-E4D2-4813-89B3-6CC5C5D34E49}">
      <dgm:prSet/>
      <dgm:spPr/>
      <dgm:t>
        <a:bodyPr/>
        <a:lstStyle/>
        <a:p>
          <a:endParaRPr lang="en-US"/>
        </a:p>
      </dgm:t>
    </dgm:pt>
    <dgm:pt modelId="{650938A1-BC92-4BD1-8EF4-E03F93183693}">
      <dgm:prSet phldrT="[Text]"/>
      <dgm:spPr/>
      <dgm:t>
        <a:bodyPr/>
        <a:lstStyle/>
        <a:p>
          <a:r>
            <a:rPr lang="en-US" dirty="0"/>
            <a:t>Academic Enrichment </a:t>
          </a:r>
        </a:p>
      </dgm:t>
    </dgm:pt>
    <dgm:pt modelId="{AFC7E28E-4AFE-4F19-97C8-6F3AF98F0AC3}" type="parTrans" cxnId="{EB9C4938-1314-4552-9F9A-EC923411D9DD}">
      <dgm:prSet/>
      <dgm:spPr/>
      <dgm:t>
        <a:bodyPr/>
        <a:lstStyle/>
        <a:p>
          <a:endParaRPr lang="en-US"/>
        </a:p>
      </dgm:t>
    </dgm:pt>
    <dgm:pt modelId="{85927D36-C604-4A28-87D7-671E951E39C7}" type="sibTrans" cxnId="{EB9C4938-1314-4552-9F9A-EC923411D9DD}">
      <dgm:prSet/>
      <dgm:spPr/>
      <dgm:t>
        <a:bodyPr/>
        <a:lstStyle/>
        <a:p>
          <a:endParaRPr lang="en-US"/>
        </a:p>
      </dgm:t>
    </dgm:pt>
    <dgm:pt modelId="{58364F8A-BCB3-42D8-B076-B64014F32375}" type="pres">
      <dgm:prSet presAssocID="{092672EA-4F2D-4B15-AB47-BFD3593D35E1}" presName="Name0" presStyleCnt="0">
        <dgm:presLayoutVars>
          <dgm:dir/>
          <dgm:animLvl val="lvl"/>
          <dgm:resizeHandles val="exact"/>
        </dgm:presLayoutVars>
      </dgm:prSet>
      <dgm:spPr/>
    </dgm:pt>
    <dgm:pt modelId="{AA2CFC92-8576-4F25-A0DF-036E3129EC9C}" type="pres">
      <dgm:prSet presAssocID="{EA8A65C0-EE18-4E2A-8ECC-63727C87AA1F}" presName="boxAndChildren" presStyleCnt="0"/>
      <dgm:spPr/>
    </dgm:pt>
    <dgm:pt modelId="{F7812246-43DE-40DF-94EA-2360B575E347}" type="pres">
      <dgm:prSet presAssocID="{EA8A65C0-EE18-4E2A-8ECC-63727C87AA1F}" presName="parentTextBox" presStyleLbl="node1" presStyleIdx="0" presStyleCnt="5"/>
      <dgm:spPr/>
    </dgm:pt>
    <dgm:pt modelId="{38864ED7-FE2B-4C27-87F3-9CA0B28C771D}" type="pres">
      <dgm:prSet presAssocID="{EA8A65C0-EE18-4E2A-8ECC-63727C87AA1F}" presName="entireBox" presStyleLbl="node1" presStyleIdx="0" presStyleCnt="5"/>
      <dgm:spPr/>
    </dgm:pt>
    <dgm:pt modelId="{DB40F995-A6B0-4D0F-857F-C1AF5427055E}" type="pres">
      <dgm:prSet presAssocID="{EA8A65C0-EE18-4E2A-8ECC-63727C87AA1F}" presName="descendantBox" presStyleCnt="0"/>
      <dgm:spPr/>
    </dgm:pt>
    <dgm:pt modelId="{D656B0CD-6E4B-4BA2-9261-D7672F5816FF}" type="pres">
      <dgm:prSet presAssocID="{ACCD5808-71D2-4A20-B471-95F3A516BC97}" presName="childTextBox" presStyleLbl="fgAccFollowNode1" presStyleIdx="0" presStyleCnt="10">
        <dgm:presLayoutVars>
          <dgm:bulletEnabled val="1"/>
        </dgm:presLayoutVars>
      </dgm:prSet>
      <dgm:spPr/>
    </dgm:pt>
    <dgm:pt modelId="{9B9D7DB3-51CB-4D69-8E6B-4891E4901ADD}" type="pres">
      <dgm:prSet presAssocID="{650938A1-BC92-4BD1-8EF4-E03F93183693}" presName="childTextBox" presStyleLbl="fgAccFollowNode1" presStyleIdx="1" presStyleCnt="10">
        <dgm:presLayoutVars>
          <dgm:bulletEnabled val="1"/>
        </dgm:presLayoutVars>
      </dgm:prSet>
      <dgm:spPr/>
    </dgm:pt>
    <dgm:pt modelId="{66878DB4-92FC-4F1F-9DBE-828926718959}" type="pres">
      <dgm:prSet presAssocID="{0471572C-8015-4264-B3C7-2564423F97C1}" presName="sp" presStyleCnt="0"/>
      <dgm:spPr/>
    </dgm:pt>
    <dgm:pt modelId="{77082399-CC38-40B8-A68B-DD4540D95D5E}" type="pres">
      <dgm:prSet presAssocID="{141101C9-81B1-4252-8F7B-9D6404520662}" presName="arrowAndChildren" presStyleCnt="0"/>
      <dgm:spPr/>
    </dgm:pt>
    <dgm:pt modelId="{1AFF5A77-1658-4DF7-8340-834DED275088}" type="pres">
      <dgm:prSet presAssocID="{141101C9-81B1-4252-8F7B-9D6404520662}" presName="parentTextArrow" presStyleLbl="node1" presStyleIdx="0" presStyleCnt="5"/>
      <dgm:spPr/>
    </dgm:pt>
    <dgm:pt modelId="{71F0FB85-7953-40CF-96F2-F362195AF684}" type="pres">
      <dgm:prSet presAssocID="{141101C9-81B1-4252-8F7B-9D6404520662}" presName="arrow" presStyleLbl="node1" presStyleIdx="1" presStyleCnt="5"/>
      <dgm:spPr/>
    </dgm:pt>
    <dgm:pt modelId="{DFF53E7F-98F6-4085-97F3-960A88070846}" type="pres">
      <dgm:prSet presAssocID="{141101C9-81B1-4252-8F7B-9D6404520662}" presName="descendantArrow" presStyleCnt="0"/>
      <dgm:spPr/>
    </dgm:pt>
    <dgm:pt modelId="{C5B5E35C-BC24-4B1A-A2A1-4607834318AE}" type="pres">
      <dgm:prSet presAssocID="{7F95DEE3-C8BB-43D8-863D-9F9AFB37D001}" presName="childTextArrow" presStyleLbl="fgAccFollowNode1" presStyleIdx="2" presStyleCnt="10">
        <dgm:presLayoutVars>
          <dgm:bulletEnabled val="1"/>
        </dgm:presLayoutVars>
      </dgm:prSet>
      <dgm:spPr/>
    </dgm:pt>
    <dgm:pt modelId="{A0B925E3-DBB9-4DE8-93CE-A9FD36AC5424}" type="pres">
      <dgm:prSet presAssocID="{4FE34CD8-4E30-4CEC-8C4B-980442BCA905}" presName="childTextArrow" presStyleLbl="fgAccFollowNode1" presStyleIdx="3" presStyleCnt="10">
        <dgm:presLayoutVars>
          <dgm:bulletEnabled val="1"/>
        </dgm:presLayoutVars>
      </dgm:prSet>
      <dgm:spPr/>
    </dgm:pt>
    <dgm:pt modelId="{77D4AC3D-F9FF-4387-8D6A-2D4BACC06D29}" type="pres">
      <dgm:prSet presAssocID="{E474B6C0-7FF7-42E2-A9F6-D813B626A58C}" presName="sp" presStyleCnt="0"/>
      <dgm:spPr/>
    </dgm:pt>
    <dgm:pt modelId="{5A3B6D07-98FA-4169-8A01-F2F0333FC305}" type="pres">
      <dgm:prSet presAssocID="{5C0B7C16-CFE6-4BD5-BF1D-8A6321B1B1E8}" presName="arrowAndChildren" presStyleCnt="0"/>
      <dgm:spPr/>
    </dgm:pt>
    <dgm:pt modelId="{732E5A58-33BB-4A63-9B62-26384D63C92A}" type="pres">
      <dgm:prSet presAssocID="{5C0B7C16-CFE6-4BD5-BF1D-8A6321B1B1E8}" presName="parentTextArrow" presStyleLbl="node1" presStyleIdx="1" presStyleCnt="5"/>
      <dgm:spPr/>
    </dgm:pt>
    <dgm:pt modelId="{5D8F65F8-5E9D-42DD-8802-E5A1C19F2A68}" type="pres">
      <dgm:prSet presAssocID="{5C0B7C16-CFE6-4BD5-BF1D-8A6321B1B1E8}" presName="arrow" presStyleLbl="node1" presStyleIdx="2" presStyleCnt="5"/>
      <dgm:spPr/>
    </dgm:pt>
    <dgm:pt modelId="{6C0FC3AF-3860-4AA5-B177-FC1353520BF4}" type="pres">
      <dgm:prSet presAssocID="{5C0B7C16-CFE6-4BD5-BF1D-8A6321B1B1E8}" presName="descendantArrow" presStyleCnt="0"/>
      <dgm:spPr/>
    </dgm:pt>
    <dgm:pt modelId="{D8BE3FAC-BC06-43EC-8BF1-CFE388E493A3}" type="pres">
      <dgm:prSet presAssocID="{A540D03F-AE64-41E8-965C-0D7E24D7BDDE}" presName="childTextArrow" presStyleLbl="fgAccFollowNode1" presStyleIdx="4" presStyleCnt="10">
        <dgm:presLayoutVars>
          <dgm:bulletEnabled val="1"/>
        </dgm:presLayoutVars>
      </dgm:prSet>
      <dgm:spPr/>
    </dgm:pt>
    <dgm:pt modelId="{D2875530-89DC-49B4-8B46-B10B44BDF623}" type="pres">
      <dgm:prSet presAssocID="{F47EA919-DB29-4061-ACA2-C88484F8A87F}" presName="childTextArrow" presStyleLbl="fgAccFollowNode1" presStyleIdx="5" presStyleCnt="10">
        <dgm:presLayoutVars>
          <dgm:bulletEnabled val="1"/>
        </dgm:presLayoutVars>
      </dgm:prSet>
      <dgm:spPr/>
    </dgm:pt>
    <dgm:pt modelId="{54EF3A64-5A56-4269-AC26-D95E77E3EE19}" type="pres">
      <dgm:prSet presAssocID="{068F5FDE-F47E-4BF6-BA0E-F4FB809229F7}" presName="sp" presStyleCnt="0"/>
      <dgm:spPr/>
    </dgm:pt>
    <dgm:pt modelId="{07154D54-F7D2-4097-AD38-FFE5A2516C58}" type="pres">
      <dgm:prSet presAssocID="{5457421C-B88F-458E-8251-7587E3165F40}" presName="arrowAndChildren" presStyleCnt="0"/>
      <dgm:spPr/>
    </dgm:pt>
    <dgm:pt modelId="{1EDC3ECC-67CA-405A-9D6C-B43E3B5B90B2}" type="pres">
      <dgm:prSet presAssocID="{5457421C-B88F-458E-8251-7587E3165F40}" presName="parentTextArrow" presStyleLbl="node1" presStyleIdx="2" presStyleCnt="5"/>
      <dgm:spPr/>
    </dgm:pt>
    <dgm:pt modelId="{EF306C1B-1DA6-4B80-BBD6-12956B450A86}" type="pres">
      <dgm:prSet presAssocID="{5457421C-B88F-458E-8251-7587E3165F40}" presName="arrow" presStyleLbl="node1" presStyleIdx="3" presStyleCnt="5"/>
      <dgm:spPr/>
    </dgm:pt>
    <dgm:pt modelId="{F712A7D6-D333-40D7-BAC0-F2CA020102A1}" type="pres">
      <dgm:prSet presAssocID="{5457421C-B88F-458E-8251-7587E3165F40}" presName="descendantArrow" presStyleCnt="0"/>
      <dgm:spPr/>
    </dgm:pt>
    <dgm:pt modelId="{76519F06-CE8C-4F5D-B83D-4619D2702044}" type="pres">
      <dgm:prSet presAssocID="{38FB4130-C05E-43FA-8AB2-F7879AD6D090}" presName="childTextArrow" presStyleLbl="fgAccFollowNode1" presStyleIdx="6" presStyleCnt="10">
        <dgm:presLayoutVars>
          <dgm:bulletEnabled val="1"/>
        </dgm:presLayoutVars>
      </dgm:prSet>
      <dgm:spPr/>
    </dgm:pt>
    <dgm:pt modelId="{A830AFFF-59AA-42FC-97DB-439EFF6F6033}" type="pres">
      <dgm:prSet presAssocID="{0E5C2E35-9FD5-4C0F-938B-EB7E15C4A80F}" presName="childTextArrow" presStyleLbl="fgAccFollowNode1" presStyleIdx="7" presStyleCnt="10">
        <dgm:presLayoutVars>
          <dgm:bulletEnabled val="1"/>
        </dgm:presLayoutVars>
      </dgm:prSet>
      <dgm:spPr/>
    </dgm:pt>
    <dgm:pt modelId="{4ACB747A-DC4B-4131-B126-B46B6896EA27}" type="pres">
      <dgm:prSet presAssocID="{B781B055-7508-4F75-A817-8A3E5F0714CB}" presName="sp" presStyleCnt="0"/>
      <dgm:spPr/>
    </dgm:pt>
    <dgm:pt modelId="{9820B4F6-4850-407A-A936-6C05BADA2F6D}" type="pres">
      <dgm:prSet presAssocID="{8D1D9694-447D-4E3F-91F1-D55A3861B8E4}" presName="arrowAndChildren" presStyleCnt="0"/>
      <dgm:spPr/>
    </dgm:pt>
    <dgm:pt modelId="{F867164B-98CE-4A70-B71B-F36CCFB12EBB}" type="pres">
      <dgm:prSet presAssocID="{8D1D9694-447D-4E3F-91F1-D55A3861B8E4}" presName="parentTextArrow" presStyleLbl="node1" presStyleIdx="3" presStyleCnt="5"/>
      <dgm:spPr/>
    </dgm:pt>
    <dgm:pt modelId="{C04F3071-E437-43E4-8389-344996DDCCAB}" type="pres">
      <dgm:prSet presAssocID="{8D1D9694-447D-4E3F-91F1-D55A3861B8E4}" presName="arrow" presStyleLbl="node1" presStyleIdx="4" presStyleCnt="5" custLinFactNeighborX="131" custLinFactNeighborY="-872"/>
      <dgm:spPr/>
    </dgm:pt>
    <dgm:pt modelId="{B60066A6-06B9-43D1-A8BD-53B3C5A0B71E}" type="pres">
      <dgm:prSet presAssocID="{8D1D9694-447D-4E3F-91F1-D55A3861B8E4}" presName="descendantArrow" presStyleCnt="0"/>
      <dgm:spPr/>
    </dgm:pt>
    <dgm:pt modelId="{EC69D88D-E17A-4F9C-AF92-D7D7A310A532}" type="pres">
      <dgm:prSet presAssocID="{1485E192-7FC3-4891-94D0-7495EF96CFB9}" presName="childTextArrow" presStyleLbl="fgAccFollowNode1" presStyleIdx="8" presStyleCnt="10">
        <dgm:presLayoutVars>
          <dgm:bulletEnabled val="1"/>
        </dgm:presLayoutVars>
      </dgm:prSet>
      <dgm:spPr/>
    </dgm:pt>
    <dgm:pt modelId="{6D644F89-648C-4A1A-A003-4B302F2D59A5}" type="pres">
      <dgm:prSet presAssocID="{3515C8D8-88E0-406B-9AB6-FB77AB5D1B33}" presName="childTextArrow" presStyleLbl="fgAccFollowNode1" presStyleIdx="9" presStyleCnt="10">
        <dgm:presLayoutVars>
          <dgm:bulletEnabled val="1"/>
        </dgm:presLayoutVars>
      </dgm:prSet>
      <dgm:spPr/>
    </dgm:pt>
  </dgm:ptLst>
  <dgm:cxnLst>
    <dgm:cxn modelId="{2D5ED70A-780C-4FDE-ACFE-54BA938AECD2}" type="presOf" srcId="{5C0B7C16-CFE6-4BD5-BF1D-8A6321B1B1E8}" destId="{732E5A58-33BB-4A63-9B62-26384D63C92A}" srcOrd="0" destOrd="0" presId="urn:microsoft.com/office/officeart/2005/8/layout/process4"/>
    <dgm:cxn modelId="{AF5C600B-D4FD-4C18-9269-0E44647A9EA3}" type="presOf" srcId="{5457421C-B88F-458E-8251-7587E3165F40}" destId="{1EDC3ECC-67CA-405A-9D6C-B43E3B5B90B2}" srcOrd="0" destOrd="0" presId="urn:microsoft.com/office/officeart/2005/8/layout/process4"/>
    <dgm:cxn modelId="{FD39090D-E4D2-4813-89B3-6CC5C5D34E49}" srcId="{EA8A65C0-EE18-4E2A-8ECC-63727C87AA1F}" destId="{ACCD5808-71D2-4A20-B471-95F3A516BC97}" srcOrd="0" destOrd="0" parTransId="{625F6D53-F314-4393-B5BA-5E8FB5E0941B}" sibTransId="{1ED31055-F64D-4D5B-B38F-6F4742BBE7C0}"/>
    <dgm:cxn modelId="{D25D8B12-1900-4A09-8DCC-2BBD4167FFF1}" type="presOf" srcId="{3515C8D8-88E0-406B-9AB6-FB77AB5D1B33}" destId="{6D644F89-648C-4A1A-A003-4B302F2D59A5}" srcOrd="0" destOrd="0" presId="urn:microsoft.com/office/officeart/2005/8/layout/process4"/>
    <dgm:cxn modelId="{D678F917-EB2A-4F3D-9DFC-556D44F3F983}" srcId="{5C0B7C16-CFE6-4BD5-BF1D-8A6321B1B1E8}" destId="{F47EA919-DB29-4061-ACA2-C88484F8A87F}" srcOrd="1" destOrd="0" parTransId="{9BB141F0-C6A3-4C67-9C21-36CF94BCE075}" sibTransId="{6C844C38-1F34-4980-B416-47E12E67E3BB}"/>
    <dgm:cxn modelId="{23C27E1E-4C11-4EE9-A029-FD4494AE4625}" type="presOf" srcId="{38FB4130-C05E-43FA-8AB2-F7879AD6D090}" destId="{76519F06-CE8C-4F5D-B83D-4619D2702044}" srcOrd="0" destOrd="0" presId="urn:microsoft.com/office/officeart/2005/8/layout/process4"/>
    <dgm:cxn modelId="{9B914F20-3DCB-4587-B090-FE47049118D6}" type="presOf" srcId="{0E5C2E35-9FD5-4C0F-938B-EB7E15C4A80F}" destId="{A830AFFF-59AA-42FC-97DB-439EFF6F6033}" srcOrd="0" destOrd="0" presId="urn:microsoft.com/office/officeart/2005/8/layout/process4"/>
    <dgm:cxn modelId="{BCD20126-7A28-4BFB-9709-D50D628F614D}" srcId="{092672EA-4F2D-4B15-AB47-BFD3593D35E1}" destId="{5457421C-B88F-458E-8251-7587E3165F40}" srcOrd="1" destOrd="0" parTransId="{1CEE5119-B83E-411E-AABE-7D55FB404FC7}" sibTransId="{068F5FDE-F47E-4BF6-BA0E-F4FB809229F7}"/>
    <dgm:cxn modelId="{AA78A729-7320-4F4E-B632-41FA03E88FD8}" type="presOf" srcId="{141101C9-81B1-4252-8F7B-9D6404520662}" destId="{71F0FB85-7953-40CF-96F2-F362195AF684}" srcOrd="1" destOrd="0" presId="urn:microsoft.com/office/officeart/2005/8/layout/process4"/>
    <dgm:cxn modelId="{3C031131-5EEB-472D-B363-C3F89A76903C}" type="presOf" srcId="{5C0B7C16-CFE6-4BD5-BF1D-8A6321B1B1E8}" destId="{5D8F65F8-5E9D-42DD-8802-E5A1C19F2A68}" srcOrd="1" destOrd="0" presId="urn:microsoft.com/office/officeart/2005/8/layout/process4"/>
    <dgm:cxn modelId="{EB9C4938-1314-4552-9F9A-EC923411D9DD}" srcId="{EA8A65C0-EE18-4E2A-8ECC-63727C87AA1F}" destId="{650938A1-BC92-4BD1-8EF4-E03F93183693}" srcOrd="1" destOrd="0" parTransId="{AFC7E28E-4AFE-4F19-97C8-6F3AF98F0AC3}" sibTransId="{85927D36-C604-4A28-87D7-671E951E39C7}"/>
    <dgm:cxn modelId="{D5912C62-5819-41B9-9FAB-DCE79A312742}" type="presOf" srcId="{A540D03F-AE64-41E8-965C-0D7E24D7BDDE}" destId="{D8BE3FAC-BC06-43EC-8BF1-CFE388E493A3}" srcOrd="0" destOrd="0" presId="urn:microsoft.com/office/officeart/2005/8/layout/process4"/>
    <dgm:cxn modelId="{B5808F63-67A5-4D1C-8839-6944E71DFE44}" type="presOf" srcId="{1485E192-7FC3-4891-94D0-7495EF96CFB9}" destId="{EC69D88D-E17A-4F9C-AF92-D7D7A310A532}" srcOrd="0" destOrd="0" presId="urn:microsoft.com/office/officeart/2005/8/layout/process4"/>
    <dgm:cxn modelId="{1504386B-E93C-450A-9389-1E02B8EF471C}" type="presOf" srcId="{ACCD5808-71D2-4A20-B471-95F3A516BC97}" destId="{D656B0CD-6E4B-4BA2-9261-D7672F5816FF}" srcOrd="0" destOrd="0" presId="urn:microsoft.com/office/officeart/2005/8/layout/process4"/>
    <dgm:cxn modelId="{5A53486B-A92A-418C-8E18-0748FA4BEF38}" srcId="{141101C9-81B1-4252-8F7B-9D6404520662}" destId="{7F95DEE3-C8BB-43D8-863D-9F9AFB37D001}" srcOrd="0" destOrd="0" parTransId="{8EE17F79-10C9-4177-8FF7-30FFD778E320}" sibTransId="{E1CA0D1C-18EA-454E-AEB6-04B86F994158}"/>
    <dgm:cxn modelId="{02678370-F259-4079-92A6-4E8550BC1F0C}" type="presOf" srcId="{8D1D9694-447D-4E3F-91F1-D55A3861B8E4}" destId="{C04F3071-E437-43E4-8389-344996DDCCAB}" srcOrd="1" destOrd="0" presId="urn:microsoft.com/office/officeart/2005/8/layout/process4"/>
    <dgm:cxn modelId="{5398AB72-4302-4ECB-AAFD-4ADF8746860B}" type="presOf" srcId="{092672EA-4F2D-4B15-AB47-BFD3593D35E1}" destId="{58364F8A-BCB3-42D8-B076-B64014F32375}" srcOrd="0" destOrd="0" presId="urn:microsoft.com/office/officeart/2005/8/layout/process4"/>
    <dgm:cxn modelId="{C8D94975-515F-4777-92C7-D917F0296B88}" type="presOf" srcId="{4FE34CD8-4E30-4CEC-8C4B-980442BCA905}" destId="{A0B925E3-DBB9-4DE8-93CE-A9FD36AC5424}" srcOrd="0" destOrd="0" presId="urn:microsoft.com/office/officeart/2005/8/layout/process4"/>
    <dgm:cxn modelId="{A58CDC58-0515-4EA7-A4D7-3505A7E7F63D}" srcId="{5457421C-B88F-458E-8251-7587E3165F40}" destId="{0E5C2E35-9FD5-4C0F-938B-EB7E15C4A80F}" srcOrd="1" destOrd="0" parTransId="{825E4307-D585-4404-95FB-78E1334B9F27}" sibTransId="{D150307E-D314-4FA1-807A-BC8461CF362B}"/>
    <dgm:cxn modelId="{2E4BAF86-9A0D-42EB-8D9F-E0B70D686183}" type="presOf" srcId="{EA8A65C0-EE18-4E2A-8ECC-63727C87AA1F}" destId="{38864ED7-FE2B-4C27-87F3-9CA0B28C771D}" srcOrd="1" destOrd="0" presId="urn:microsoft.com/office/officeart/2005/8/layout/process4"/>
    <dgm:cxn modelId="{C791E989-7B3C-4558-B9F3-909B01A0E9ED}" srcId="{5457421C-B88F-458E-8251-7587E3165F40}" destId="{38FB4130-C05E-43FA-8AB2-F7879AD6D090}" srcOrd="0" destOrd="0" parTransId="{6D1368F2-4114-49F9-A92F-D523AE945065}" sibTransId="{9BCE598F-5791-417A-9334-E023D4CDD860}"/>
    <dgm:cxn modelId="{E815138C-6C3B-45DA-9188-68A9D181DBFC}" srcId="{092672EA-4F2D-4B15-AB47-BFD3593D35E1}" destId="{141101C9-81B1-4252-8F7B-9D6404520662}" srcOrd="3" destOrd="0" parTransId="{5F4B9044-D345-48DA-BCD9-3ADEB03819A0}" sibTransId="{0471572C-8015-4264-B3C7-2564423F97C1}"/>
    <dgm:cxn modelId="{37990D96-5267-4D5E-B3CC-62835B30A202}" type="presOf" srcId="{8D1D9694-447D-4E3F-91F1-D55A3861B8E4}" destId="{F867164B-98CE-4A70-B71B-F36CCFB12EBB}" srcOrd="0" destOrd="0" presId="urn:microsoft.com/office/officeart/2005/8/layout/process4"/>
    <dgm:cxn modelId="{F4B86E98-7706-4A65-AE1F-AC50B607E6D4}" type="presOf" srcId="{F47EA919-DB29-4061-ACA2-C88484F8A87F}" destId="{D2875530-89DC-49B4-8B46-B10B44BDF623}" srcOrd="0" destOrd="0" presId="urn:microsoft.com/office/officeart/2005/8/layout/process4"/>
    <dgm:cxn modelId="{A707889A-2E08-4A68-AF35-881BC814BE1C}" srcId="{092672EA-4F2D-4B15-AB47-BFD3593D35E1}" destId="{8D1D9694-447D-4E3F-91F1-D55A3861B8E4}" srcOrd="0" destOrd="0" parTransId="{6D0C936F-2F91-4FC7-9B70-A2D9F0E7FC86}" sibTransId="{B781B055-7508-4F75-A817-8A3E5F0714CB}"/>
    <dgm:cxn modelId="{148E30B3-C63B-45AC-9C46-AA1B4AFA9B9B}" type="presOf" srcId="{650938A1-BC92-4BD1-8EF4-E03F93183693}" destId="{9B9D7DB3-51CB-4D69-8E6B-4891E4901ADD}" srcOrd="0" destOrd="0" presId="urn:microsoft.com/office/officeart/2005/8/layout/process4"/>
    <dgm:cxn modelId="{D723E2B7-1F4B-4B1E-9F4E-E6FFD7D9388F}" type="presOf" srcId="{5457421C-B88F-458E-8251-7587E3165F40}" destId="{EF306C1B-1DA6-4B80-BBD6-12956B450A86}" srcOrd="1" destOrd="0" presId="urn:microsoft.com/office/officeart/2005/8/layout/process4"/>
    <dgm:cxn modelId="{362778C6-7F49-4ACD-BE1B-C934C25A81FC}" srcId="{8D1D9694-447D-4E3F-91F1-D55A3861B8E4}" destId="{3515C8D8-88E0-406B-9AB6-FB77AB5D1B33}" srcOrd="1" destOrd="0" parTransId="{9CF89F3E-827A-4C0B-A0D5-FE374345E589}" sibTransId="{85635DD6-2818-49D6-914E-865903763202}"/>
    <dgm:cxn modelId="{447229C7-EB6E-4CC5-8881-B5DD24FEA7F9}" type="presOf" srcId="{EA8A65C0-EE18-4E2A-8ECC-63727C87AA1F}" destId="{F7812246-43DE-40DF-94EA-2360B575E347}" srcOrd="0" destOrd="0" presId="urn:microsoft.com/office/officeart/2005/8/layout/process4"/>
    <dgm:cxn modelId="{250EEEC8-0224-4EF4-886B-EF347E43A99B}" type="presOf" srcId="{141101C9-81B1-4252-8F7B-9D6404520662}" destId="{1AFF5A77-1658-4DF7-8340-834DED275088}" srcOrd="0" destOrd="0" presId="urn:microsoft.com/office/officeart/2005/8/layout/process4"/>
    <dgm:cxn modelId="{6B1EBCD3-365B-4D87-9D37-96CE1FE988F9}" srcId="{092672EA-4F2D-4B15-AB47-BFD3593D35E1}" destId="{EA8A65C0-EE18-4E2A-8ECC-63727C87AA1F}" srcOrd="4" destOrd="0" parTransId="{014D8BF1-2157-42A2-9538-9BE882F88D5F}" sibTransId="{D65BD0AE-62CE-4D5D-B98C-FE0ADD592B50}"/>
    <dgm:cxn modelId="{0B4406D4-5C85-4C2C-AF93-BDE5D999AFC5}" type="presOf" srcId="{7F95DEE3-C8BB-43D8-863D-9F9AFB37D001}" destId="{C5B5E35C-BC24-4B1A-A2A1-4607834318AE}" srcOrd="0" destOrd="0" presId="urn:microsoft.com/office/officeart/2005/8/layout/process4"/>
    <dgm:cxn modelId="{3CC227DD-6010-4F33-BC31-13A969762719}" srcId="{8D1D9694-447D-4E3F-91F1-D55A3861B8E4}" destId="{1485E192-7FC3-4891-94D0-7495EF96CFB9}" srcOrd="0" destOrd="0" parTransId="{F6C351BF-9682-49A5-ADDC-35A272372126}" sibTransId="{3ECD0FB6-1C22-43B2-BF98-98BA443A1717}"/>
    <dgm:cxn modelId="{48E010E7-7841-4F52-989B-CCA4B940E2E5}" srcId="{092672EA-4F2D-4B15-AB47-BFD3593D35E1}" destId="{5C0B7C16-CFE6-4BD5-BF1D-8A6321B1B1E8}" srcOrd="2" destOrd="0" parTransId="{FDA88C68-FF3C-4FC0-B978-E1DEC869E008}" sibTransId="{E474B6C0-7FF7-42E2-A9F6-D813B626A58C}"/>
    <dgm:cxn modelId="{1A88DBF3-3752-4690-ACA0-97097F940C04}" srcId="{141101C9-81B1-4252-8F7B-9D6404520662}" destId="{4FE34CD8-4E30-4CEC-8C4B-980442BCA905}" srcOrd="1" destOrd="0" parTransId="{D9C79DEC-804F-4EAC-9E0E-DBF69094533B}" sibTransId="{A42A6208-00B1-494E-B4D8-C29784EF7F92}"/>
    <dgm:cxn modelId="{FBEC88F7-0B90-4964-99EE-CCA4A2BB057F}" srcId="{5C0B7C16-CFE6-4BD5-BF1D-8A6321B1B1E8}" destId="{A540D03F-AE64-41E8-965C-0D7E24D7BDDE}" srcOrd="0" destOrd="0" parTransId="{00444E88-353C-4A57-BC5F-6D9A6B9200F0}" sibTransId="{B351F810-37AD-4DFA-810A-05537B32598C}"/>
    <dgm:cxn modelId="{195D6C0C-7618-4491-A06C-5DF30399FBAF}" type="presParOf" srcId="{58364F8A-BCB3-42D8-B076-B64014F32375}" destId="{AA2CFC92-8576-4F25-A0DF-036E3129EC9C}" srcOrd="0" destOrd="0" presId="urn:microsoft.com/office/officeart/2005/8/layout/process4"/>
    <dgm:cxn modelId="{92746DA3-D75F-4203-8E71-D2A6C5040EFA}" type="presParOf" srcId="{AA2CFC92-8576-4F25-A0DF-036E3129EC9C}" destId="{F7812246-43DE-40DF-94EA-2360B575E347}" srcOrd="0" destOrd="0" presId="urn:microsoft.com/office/officeart/2005/8/layout/process4"/>
    <dgm:cxn modelId="{2086B025-D7E8-4CD5-9D51-8596502DD24E}" type="presParOf" srcId="{AA2CFC92-8576-4F25-A0DF-036E3129EC9C}" destId="{38864ED7-FE2B-4C27-87F3-9CA0B28C771D}" srcOrd="1" destOrd="0" presId="urn:microsoft.com/office/officeart/2005/8/layout/process4"/>
    <dgm:cxn modelId="{F1A91ED4-0372-42FB-9687-0243E295D0F3}" type="presParOf" srcId="{AA2CFC92-8576-4F25-A0DF-036E3129EC9C}" destId="{DB40F995-A6B0-4D0F-857F-C1AF5427055E}" srcOrd="2" destOrd="0" presId="urn:microsoft.com/office/officeart/2005/8/layout/process4"/>
    <dgm:cxn modelId="{7F8576BE-177B-4CA2-9690-101076ACD461}" type="presParOf" srcId="{DB40F995-A6B0-4D0F-857F-C1AF5427055E}" destId="{D656B0CD-6E4B-4BA2-9261-D7672F5816FF}" srcOrd="0" destOrd="0" presId="urn:microsoft.com/office/officeart/2005/8/layout/process4"/>
    <dgm:cxn modelId="{B89428C6-0847-4CFF-8F70-3A4F2F637CFA}" type="presParOf" srcId="{DB40F995-A6B0-4D0F-857F-C1AF5427055E}" destId="{9B9D7DB3-51CB-4D69-8E6B-4891E4901ADD}" srcOrd="1" destOrd="0" presId="urn:microsoft.com/office/officeart/2005/8/layout/process4"/>
    <dgm:cxn modelId="{9CC120B7-212D-4787-9AB5-32278F4E5FF2}" type="presParOf" srcId="{58364F8A-BCB3-42D8-B076-B64014F32375}" destId="{66878DB4-92FC-4F1F-9DBE-828926718959}" srcOrd="1" destOrd="0" presId="urn:microsoft.com/office/officeart/2005/8/layout/process4"/>
    <dgm:cxn modelId="{253E8139-D374-499E-BF6D-416AEA551D17}" type="presParOf" srcId="{58364F8A-BCB3-42D8-B076-B64014F32375}" destId="{77082399-CC38-40B8-A68B-DD4540D95D5E}" srcOrd="2" destOrd="0" presId="urn:microsoft.com/office/officeart/2005/8/layout/process4"/>
    <dgm:cxn modelId="{7DD59D3A-5666-42C9-A2E7-4C7FE440BC2A}" type="presParOf" srcId="{77082399-CC38-40B8-A68B-DD4540D95D5E}" destId="{1AFF5A77-1658-4DF7-8340-834DED275088}" srcOrd="0" destOrd="0" presId="urn:microsoft.com/office/officeart/2005/8/layout/process4"/>
    <dgm:cxn modelId="{E0C239D5-7522-45C8-840E-38C81188D99E}" type="presParOf" srcId="{77082399-CC38-40B8-A68B-DD4540D95D5E}" destId="{71F0FB85-7953-40CF-96F2-F362195AF684}" srcOrd="1" destOrd="0" presId="urn:microsoft.com/office/officeart/2005/8/layout/process4"/>
    <dgm:cxn modelId="{FB631A8D-7D1B-4363-8BD5-04112816FB76}" type="presParOf" srcId="{77082399-CC38-40B8-A68B-DD4540D95D5E}" destId="{DFF53E7F-98F6-4085-97F3-960A88070846}" srcOrd="2" destOrd="0" presId="urn:microsoft.com/office/officeart/2005/8/layout/process4"/>
    <dgm:cxn modelId="{996E77BB-FA76-4885-8DDE-09BB306E085F}" type="presParOf" srcId="{DFF53E7F-98F6-4085-97F3-960A88070846}" destId="{C5B5E35C-BC24-4B1A-A2A1-4607834318AE}" srcOrd="0" destOrd="0" presId="urn:microsoft.com/office/officeart/2005/8/layout/process4"/>
    <dgm:cxn modelId="{5734C438-C785-47AA-85D8-2557864A5E35}" type="presParOf" srcId="{DFF53E7F-98F6-4085-97F3-960A88070846}" destId="{A0B925E3-DBB9-4DE8-93CE-A9FD36AC5424}" srcOrd="1" destOrd="0" presId="urn:microsoft.com/office/officeart/2005/8/layout/process4"/>
    <dgm:cxn modelId="{3130D5D5-F5FB-4710-A273-07A384605F75}" type="presParOf" srcId="{58364F8A-BCB3-42D8-B076-B64014F32375}" destId="{77D4AC3D-F9FF-4387-8D6A-2D4BACC06D29}" srcOrd="3" destOrd="0" presId="urn:microsoft.com/office/officeart/2005/8/layout/process4"/>
    <dgm:cxn modelId="{047DAF22-534A-414D-A0EF-4C5EE901E708}" type="presParOf" srcId="{58364F8A-BCB3-42D8-B076-B64014F32375}" destId="{5A3B6D07-98FA-4169-8A01-F2F0333FC305}" srcOrd="4" destOrd="0" presId="urn:microsoft.com/office/officeart/2005/8/layout/process4"/>
    <dgm:cxn modelId="{E227101E-8249-4C27-B4F6-52162EF47926}" type="presParOf" srcId="{5A3B6D07-98FA-4169-8A01-F2F0333FC305}" destId="{732E5A58-33BB-4A63-9B62-26384D63C92A}" srcOrd="0" destOrd="0" presId="urn:microsoft.com/office/officeart/2005/8/layout/process4"/>
    <dgm:cxn modelId="{B2A3AA65-AC42-41AF-868A-85DCF2A1DEB6}" type="presParOf" srcId="{5A3B6D07-98FA-4169-8A01-F2F0333FC305}" destId="{5D8F65F8-5E9D-42DD-8802-E5A1C19F2A68}" srcOrd="1" destOrd="0" presId="urn:microsoft.com/office/officeart/2005/8/layout/process4"/>
    <dgm:cxn modelId="{27B47550-9E3D-4012-90B0-E9C462D1B531}" type="presParOf" srcId="{5A3B6D07-98FA-4169-8A01-F2F0333FC305}" destId="{6C0FC3AF-3860-4AA5-B177-FC1353520BF4}" srcOrd="2" destOrd="0" presId="urn:microsoft.com/office/officeart/2005/8/layout/process4"/>
    <dgm:cxn modelId="{44C7B4D0-FF43-4016-A913-DBDCA96C0A6B}" type="presParOf" srcId="{6C0FC3AF-3860-4AA5-B177-FC1353520BF4}" destId="{D8BE3FAC-BC06-43EC-8BF1-CFE388E493A3}" srcOrd="0" destOrd="0" presId="urn:microsoft.com/office/officeart/2005/8/layout/process4"/>
    <dgm:cxn modelId="{2F181002-385D-4D5A-B6B0-D64B5D6CA28C}" type="presParOf" srcId="{6C0FC3AF-3860-4AA5-B177-FC1353520BF4}" destId="{D2875530-89DC-49B4-8B46-B10B44BDF623}" srcOrd="1" destOrd="0" presId="urn:microsoft.com/office/officeart/2005/8/layout/process4"/>
    <dgm:cxn modelId="{A9DBD192-B3FD-4ABF-BD2E-262643DE8CBB}" type="presParOf" srcId="{58364F8A-BCB3-42D8-B076-B64014F32375}" destId="{54EF3A64-5A56-4269-AC26-D95E77E3EE19}" srcOrd="5" destOrd="0" presId="urn:microsoft.com/office/officeart/2005/8/layout/process4"/>
    <dgm:cxn modelId="{8AA3D031-0F38-40E7-89A4-449CAF7871F3}" type="presParOf" srcId="{58364F8A-BCB3-42D8-B076-B64014F32375}" destId="{07154D54-F7D2-4097-AD38-FFE5A2516C58}" srcOrd="6" destOrd="0" presId="urn:microsoft.com/office/officeart/2005/8/layout/process4"/>
    <dgm:cxn modelId="{06A49697-A022-4C9D-A910-1DCD97F84A13}" type="presParOf" srcId="{07154D54-F7D2-4097-AD38-FFE5A2516C58}" destId="{1EDC3ECC-67CA-405A-9D6C-B43E3B5B90B2}" srcOrd="0" destOrd="0" presId="urn:microsoft.com/office/officeart/2005/8/layout/process4"/>
    <dgm:cxn modelId="{59182D12-C2E1-4533-974A-C8E9AFA9798C}" type="presParOf" srcId="{07154D54-F7D2-4097-AD38-FFE5A2516C58}" destId="{EF306C1B-1DA6-4B80-BBD6-12956B450A86}" srcOrd="1" destOrd="0" presId="urn:microsoft.com/office/officeart/2005/8/layout/process4"/>
    <dgm:cxn modelId="{15CBA794-3E5C-4738-8A51-257813897F11}" type="presParOf" srcId="{07154D54-F7D2-4097-AD38-FFE5A2516C58}" destId="{F712A7D6-D333-40D7-BAC0-F2CA020102A1}" srcOrd="2" destOrd="0" presId="urn:microsoft.com/office/officeart/2005/8/layout/process4"/>
    <dgm:cxn modelId="{6FD2CB83-3B83-488E-A74C-8A4D04AB9000}" type="presParOf" srcId="{F712A7D6-D333-40D7-BAC0-F2CA020102A1}" destId="{76519F06-CE8C-4F5D-B83D-4619D2702044}" srcOrd="0" destOrd="0" presId="urn:microsoft.com/office/officeart/2005/8/layout/process4"/>
    <dgm:cxn modelId="{0201E8F7-D7CD-4C2C-B769-3DCCA57F2EAB}" type="presParOf" srcId="{F712A7D6-D333-40D7-BAC0-F2CA020102A1}" destId="{A830AFFF-59AA-42FC-97DB-439EFF6F6033}" srcOrd="1" destOrd="0" presId="urn:microsoft.com/office/officeart/2005/8/layout/process4"/>
    <dgm:cxn modelId="{53534CD6-070F-4A63-A9B3-FD34B90CDAAC}" type="presParOf" srcId="{58364F8A-BCB3-42D8-B076-B64014F32375}" destId="{4ACB747A-DC4B-4131-B126-B46B6896EA27}" srcOrd="7" destOrd="0" presId="urn:microsoft.com/office/officeart/2005/8/layout/process4"/>
    <dgm:cxn modelId="{97F72127-C7BC-4686-BC4B-53888823F492}" type="presParOf" srcId="{58364F8A-BCB3-42D8-B076-B64014F32375}" destId="{9820B4F6-4850-407A-A936-6C05BADA2F6D}" srcOrd="8" destOrd="0" presId="urn:microsoft.com/office/officeart/2005/8/layout/process4"/>
    <dgm:cxn modelId="{A714B543-F759-48CA-BEF2-7BE5222A9BB4}" type="presParOf" srcId="{9820B4F6-4850-407A-A936-6C05BADA2F6D}" destId="{F867164B-98CE-4A70-B71B-F36CCFB12EBB}" srcOrd="0" destOrd="0" presId="urn:microsoft.com/office/officeart/2005/8/layout/process4"/>
    <dgm:cxn modelId="{06698498-467F-4FC0-A0B5-75BB8E2CBE68}" type="presParOf" srcId="{9820B4F6-4850-407A-A936-6C05BADA2F6D}" destId="{C04F3071-E437-43E4-8389-344996DDCCAB}" srcOrd="1" destOrd="0" presId="urn:microsoft.com/office/officeart/2005/8/layout/process4"/>
    <dgm:cxn modelId="{289DC0D2-2455-41E2-9882-8B2056543297}" type="presParOf" srcId="{9820B4F6-4850-407A-A936-6C05BADA2F6D}" destId="{B60066A6-06B9-43D1-A8BD-53B3C5A0B71E}" srcOrd="2" destOrd="0" presId="urn:microsoft.com/office/officeart/2005/8/layout/process4"/>
    <dgm:cxn modelId="{871FF058-74DF-4CFF-977D-A6BEF612CBB0}" type="presParOf" srcId="{B60066A6-06B9-43D1-A8BD-53B3C5A0B71E}" destId="{EC69D88D-E17A-4F9C-AF92-D7D7A310A532}" srcOrd="0" destOrd="0" presId="urn:microsoft.com/office/officeart/2005/8/layout/process4"/>
    <dgm:cxn modelId="{898D00E0-8F90-40F1-BCF3-3929963A77CE}" type="presParOf" srcId="{B60066A6-06B9-43D1-A8BD-53B3C5A0B71E}" destId="{6D644F89-648C-4A1A-A003-4B302F2D59A5}"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622C70-9939-4CA5-BB44-ECD414A4F61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31B99D08-C9A8-4E0C-B097-47515F37B50A}">
      <dgm:prSet phldrT="[Text]"/>
      <dgm:spPr/>
      <dgm:t>
        <a:bodyPr/>
        <a:lstStyle/>
        <a:p>
          <a:r>
            <a:rPr lang="en-US" dirty="0"/>
            <a:t>Planning Sessions</a:t>
          </a:r>
        </a:p>
      </dgm:t>
    </dgm:pt>
    <dgm:pt modelId="{86E1F9B6-C85C-40D7-97DE-828B799B785A}" type="parTrans" cxnId="{A715B961-FF62-4A58-B444-AD91F17CD0AF}">
      <dgm:prSet/>
      <dgm:spPr/>
      <dgm:t>
        <a:bodyPr/>
        <a:lstStyle/>
        <a:p>
          <a:endParaRPr lang="en-US"/>
        </a:p>
      </dgm:t>
    </dgm:pt>
    <dgm:pt modelId="{41C90B07-9ECD-458B-BC8C-25675F999C37}" type="sibTrans" cxnId="{A715B961-FF62-4A58-B444-AD91F17CD0AF}">
      <dgm:prSet/>
      <dgm:spPr/>
      <dgm:t>
        <a:bodyPr/>
        <a:lstStyle/>
        <a:p>
          <a:endParaRPr lang="en-US"/>
        </a:p>
      </dgm:t>
    </dgm:pt>
    <dgm:pt modelId="{BBAD1CB1-16B1-41DE-9424-23952D95AB56}">
      <dgm:prSet phldrT="[Text]"/>
      <dgm:spPr/>
      <dgm:t>
        <a:bodyPr/>
        <a:lstStyle/>
        <a:p>
          <a:r>
            <a:rPr lang="en-US" dirty="0"/>
            <a:t>January 29, 2018</a:t>
          </a:r>
        </a:p>
      </dgm:t>
    </dgm:pt>
    <dgm:pt modelId="{A51EEC82-FC02-404B-B55D-5C39567E0E97}" type="parTrans" cxnId="{D1F4EB21-D129-45D8-921F-1C2CF2B4E0E3}">
      <dgm:prSet/>
      <dgm:spPr/>
      <dgm:t>
        <a:bodyPr/>
        <a:lstStyle/>
        <a:p>
          <a:endParaRPr lang="en-US"/>
        </a:p>
      </dgm:t>
    </dgm:pt>
    <dgm:pt modelId="{E6A90E20-B9C9-461C-ACD0-7921BB8A0D40}" type="sibTrans" cxnId="{D1F4EB21-D129-45D8-921F-1C2CF2B4E0E3}">
      <dgm:prSet/>
      <dgm:spPr/>
      <dgm:t>
        <a:bodyPr/>
        <a:lstStyle/>
        <a:p>
          <a:endParaRPr lang="en-US"/>
        </a:p>
      </dgm:t>
    </dgm:pt>
    <dgm:pt modelId="{B5F2B868-7CC4-4724-A840-43947A54D8DD}">
      <dgm:prSet phldrT="[Text]"/>
      <dgm:spPr/>
      <dgm:t>
        <a:bodyPr/>
        <a:lstStyle/>
        <a:p>
          <a:r>
            <a:rPr lang="en-US" dirty="0"/>
            <a:t>November 30, 2019</a:t>
          </a:r>
        </a:p>
      </dgm:t>
    </dgm:pt>
    <dgm:pt modelId="{12D89CE5-73F3-47BE-A623-4543B7C99A92}" type="parTrans" cxnId="{A8487B0D-A682-4C88-B77C-0B214B5D06F1}">
      <dgm:prSet/>
      <dgm:spPr/>
      <dgm:t>
        <a:bodyPr/>
        <a:lstStyle/>
        <a:p>
          <a:endParaRPr lang="en-US"/>
        </a:p>
      </dgm:t>
    </dgm:pt>
    <dgm:pt modelId="{3FF3ED44-B777-484D-AF3C-49A067E9C4B1}" type="sibTrans" cxnId="{A8487B0D-A682-4C88-B77C-0B214B5D06F1}">
      <dgm:prSet/>
      <dgm:spPr/>
      <dgm:t>
        <a:bodyPr/>
        <a:lstStyle/>
        <a:p>
          <a:endParaRPr lang="en-US"/>
        </a:p>
      </dgm:t>
    </dgm:pt>
    <dgm:pt modelId="{F1E31618-10A6-4E9A-A3F5-FE3424346C2F}">
      <dgm:prSet phldrT="[Text]"/>
      <dgm:spPr/>
      <dgm:t>
        <a:bodyPr/>
        <a:lstStyle/>
        <a:p>
          <a:r>
            <a:rPr lang="en-US" dirty="0"/>
            <a:t>Attendees</a:t>
          </a:r>
        </a:p>
      </dgm:t>
    </dgm:pt>
    <dgm:pt modelId="{B0E85681-7A16-4B51-8390-B4741160D16A}" type="parTrans" cxnId="{DE77BD85-1D4C-4CD5-88CA-6F5F3EA542BE}">
      <dgm:prSet/>
      <dgm:spPr/>
      <dgm:t>
        <a:bodyPr/>
        <a:lstStyle/>
        <a:p>
          <a:endParaRPr lang="en-US"/>
        </a:p>
      </dgm:t>
    </dgm:pt>
    <dgm:pt modelId="{6D3F7FE9-610F-4066-97C3-B31C5363A5E0}" type="sibTrans" cxnId="{DE77BD85-1D4C-4CD5-88CA-6F5F3EA542BE}">
      <dgm:prSet/>
      <dgm:spPr/>
      <dgm:t>
        <a:bodyPr/>
        <a:lstStyle/>
        <a:p>
          <a:endParaRPr lang="en-US"/>
        </a:p>
      </dgm:t>
    </dgm:pt>
    <dgm:pt modelId="{8F8FE690-2409-492F-B58D-12836037D438}">
      <dgm:prSet phldrT="[Text]"/>
      <dgm:spPr/>
      <dgm:t>
        <a:bodyPr/>
        <a:lstStyle/>
        <a:p>
          <a:r>
            <a:rPr lang="en-US" dirty="0"/>
            <a:t>Woodland HS Principal</a:t>
          </a:r>
        </a:p>
      </dgm:t>
    </dgm:pt>
    <dgm:pt modelId="{5D783FB5-3714-4548-B766-B0ED5EB3F620}" type="parTrans" cxnId="{AE190213-D01F-4C97-AC36-E3F2FFB85CB6}">
      <dgm:prSet/>
      <dgm:spPr/>
      <dgm:t>
        <a:bodyPr/>
        <a:lstStyle/>
        <a:p>
          <a:endParaRPr lang="en-US"/>
        </a:p>
      </dgm:t>
    </dgm:pt>
    <dgm:pt modelId="{F437775D-6CEA-467E-9F90-426953ED5AD1}" type="sibTrans" cxnId="{AE190213-D01F-4C97-AC36-E3F2FFB85CB6}">
      <dgm:prSet/>
      <dgm:spPr/>
      <dgm:t>
        <a:bodyPr/>
        <a:lstStyle/>
        <a:p>
          <a:endParaRPr lang="en-US"/>
        </a:p>
      </dgm:t>
    </dgm:pt>
    <dgm:pt modelId="{B3F61B66-4422-4D04-8C6A-0CE90AA1E60F}">
      <dgm:prSet phldrT="[Text]"/>
      <dgm:spPr/>
      <dgm:t>
        <a:bodyPr/>
        <a:lstStyle/>
        <a:p>
          <a:r>
            <a:rPr lang="en-US" dirty="0"/>
            <a:t>Assistant Principal; with Graduation Coach/9</a:t>
          </a:r>
          <a:r>
            <a:rPr lang="en-US" baseline="30000" dirty="0"/>
            <a:t>th</a:t>
          </a:r>
          <a:r>
            <a:rPr lang="en-US" dirty="0"/>
            <a:t> Grad Coord</a:t>
          </a:r>
        </a:p>
      </dgm:t>
    </dgm:pt>
    <dgm:pt modelId="{850B4F0B-AF08-42DA-8FF9-A635A4CE7575}" type="parTrans" cxnId="{443BF15F-C367-4F77-A78F-1EC0AD9330EB}">
      <dgm:prSet/>
      <dgm:spPr/>
      <dgm:t>
        <a:bodyPr/>
        <a:lstStyle/>
        <a:p>
          <a:endParaRPr lang="en-US"/>
        </a:p>
      </dgm:t>
    </dgm:pt>
    <dgm:pt modelId="{844601B8-B7DF-4477-B646-921460732373}" type="sibTrans" cxnId="{443BF15F-C367-4F77-A78F-1EC0AD9330EB}">
      <dgm:prSet/>
      <dgm:spPr/>
      <dgm:t>
        <a:bodyPr/>
        <a:lstStyle/>
        <a:p>
          <a:endParaRPr lang="en-US"/>
        </a:p>
      </dgm:t>
    </dgm:pt>
    <dgm:pt modelId="{6B02B301-B975-4222-AA3A-C6311793FCDD}">
      <dgm:prSet phldrT="[Text]"/>
      <dgm:spPr/>
      <dgm:t>
        <a:bodyPr/>
        <a:lstStyle/>
        <a:p>
          <a:r>
            <a:rPr lang="en-US" dirty="0"/>
            <a:t>Discussion Topics</a:t>
          </a:r>
        </a:p>
      </dgm:t>
    </dgm:pt>
    <dgm:pt modelId="{E367595D-CA61-4575-92C2-032543B2DE9B}" type="parTrans" cxnId="{7FCC3BBF-8E89-4284-9F11-98A4198CFCC1}">
      <dgm:prSet/>
      <dgm:spPr/>
      <dgm:t>
        <a:bodyPr/>
        <a:lstStyle/>
        <a:p>
          <a:endParaRPr lang="en-US"/>
        </a:p>
      </dgm:t>
    </dgm:pt>
    <dgm:pt modelId="{C30A7447-4AC7-4978-B849-0AE2548D2E61}" type="sibTrans" cxnId="{7FCC3BBF-8E89-4284-9F11-98A4198CFCC1}">
      <dgm:prSet/>
      <dgm:spPr/>
      <dgm:t>
        <a:bodyPr/>
        <a:lstStyle/>
        <a:p>
          <a:endParaRPr lang="en-US"/>
        </a:p>
      </dgm:t>
    </dgm:pt>
    <dgm:pt modelId="{0F023443-C3BE-470A-88BB-858EAFF62C84}">
      <dgm:prSet phldrT="[Text]"/>
      <dgm:spPr/>
      <dgm:t>
        <a:bodyPr/>
        <a:lstStyle/>
        <a:p>
          <a:r>
            <a:rPr lang="en-US" dirty="0"/>
            <a:t>Program Goals</a:t>
          </a:r>
        </a:p>
      </dgm:t>
    </dgm:pt>
    <dgm:pt modelId="{8E49256C-E0FA-4FB0-854A-299B5CC6485C}" type="parTrans" cxnId="{769FB086-87EA-4EB3-8A62-C490C82021DA}">
      <dgm:prSet/>
      <dgm:spPr/>
      <dgm:t>
        <a:bodyPr/>
        <a:lstStyle/>
        <a:p>
          <a:endParaRPr lang="en-US"/>
        </a:p>
      </dgm:t>
    </dgm:pt>
    <dgm:pt modelId="{AAA360DE-C457-4516-A433-BE7B9A108450}" type="sibTrans" cxnId="{769FB086-87EA-4EB3-8A62-C490C82021DA}">
      <dgm:prSet/>
      <dgm:spPr/>
      <dgm:t>
        <a:bodyPr/>
        <a:lstStyle/>
        <a:p>
          <a:endParaRPr lang="en-US"/>
        </a:p>
      </dgm:t>
    </dgm:pt>
    <dgm:pt modelId="{62B3FBC5-5FE5-4791-8ABA-82CABB176186}">
      <dgm:prSet phldrT="[Text]"/>
      <dgm:spPr/>
      <dgm:t>
        <a:bodyPr/>
        <a:lstStyle/>
        <a:p>
          <a:r>
            <a:rPr lang="en-US" dirty="0"/>
            <a:t>Coordination</a:t>
          </a:r>
        </a:p>
      </dgm:t>
    </dgm:pt>
    <dgm:pt modelId="{2EF6E4A1-C01E-4FA6-8229-66FCCCDFA06E}" type="parTrans" cxnId="{76DE7DB5-D328-4D12-A917-CDAFFA08F3D3}">
      <dgm:prSet/>
      <dgm:spPr/>
      <dgm:t>
        <a:bodyPr/>
        <a:lstStyle/>
        <a:p>
          <a:endParaRPr lang="en-US"/>
        </a:p>
      </dgm:t>
    </dgm:pt>
    <dgm:pt modelId="{9B141AC6-42A0-4FC4-A671-F27CFC231E01}" type="sibTrans" cxnId="{76DE7DB5-D328-4D12-A917-CDAFFA08F3D3}">
      <dgm:prSet/>
      <dgm:spPr/>
      <dgm:t>
        <a:bodyPr/>
        <a:lstStyle/>
        <a:p>
          <a:endParaRPr lang="en-US"/>
        </a:p>
      </dgm:t>
    </dgm:pt>
    <dgm:pt modelId="{0664E1E3-F11A-497B-B121-CBED48310B29}">
      <dgm:prSet phldrT="[Text]"/>
      <dgm:spPr/>
      <dgm:t>
        <a:bodyPr/>
        <a:lstStyle/>
        <a:p>
          <a:r>
            <a:rPr lang="en-US" dirty="0"/>
            <a:t>August 9, 2019 </a:t>
          </a:r>
        </a:p>
      </dgm:t>
    </dgm:pt>
    <dgm:pt modelId="{97578E34-A24B-4A28-A045-29C4B9C854C1}" type="parTrans" cxnId="{5727A447-E5F2-4DC4-AD6A-95F6E76BE59E}">
      <dgm:prSet/>
      <dgm:spPr/>
      <dgm:t>
        <a:bodyPr/>
        <a:lstStyle/>
        <a:p>
          <a:endParaRPr lang="en-US"/>
        </a:p>
      </dgm:t>
    </dgm:pt>
    <dgm:pt modelId="{A4D59890-F541-4772-B000-3B78A87747E5}" type="sibTrans" cxnId="{5727A447-E5F2-4DC4-AD6A-95F6E76BE59E}">
      <dgm:prSet/>
      <dgm:spPr/>
      <dgm:t>
        <a:bodyPr/>
        <a:lstStyle/>
        <a:p>
          <a:endParaRPr lang="en-US"/>
        </a:p>
      </dgm:t>
    </dgm:pt>
    <dgm:pt modelId="{4C906A4E-2BEF-4268-A03A-3B23C92D8DE9}">
      <dgm:prSet phldrT="[Text]"/>
      <dgm:spPr/>
      <dgm:t>
        <a:bodyPr/>
        <a:lstStyle/>
        <a:p>
          <a:r>
            <a:rPr lang="en-US" dirty="0"/>
            <a:t> Expectations</a:t>
          </a:r>
        </a:p>
      </dgm:t>
    </dgm:pt>
    <dgm:pt modelId="{23DF0652-4E5A-46D9-9283-28B836FD412D}" type="parTrans" cxnId="{2E23F433-01DA-412D-BE21-10723CFF3378}">
      <dgm:prSet/>
      <dgm:spPr/>
    </dgm:pt>
    <dgm:pt modelId="{2F19473A-0A3C-4FF3-B426-B51E313C5554}" type="sibTrans" cxnId="{2E23F433-01DA-412D-BE21-10723CFF3378}">
      <dgm:prSet/>
      <dgm:spPr/>
    </dgm:pt>
    <dgm:pt modelId="{236E3AA0-7261-442F-8092-EB7C88C8E0B0}">
      <dgm:prSet phldrT="[Text]"/>
      <dgm:spPr/>
      <dgm:t>
        <a:bodyPr/>
        <a:lstStyle/>
        <a:p>
          <a:r>
            <a:rPr lang="en-US" dirty="0"/>
            <a:t>Outcomes</a:t>
          </a:r>
        </a:p>
      </dgm:t>
    </dgm:pt>
    <dgm:pt modelId="{2F6B5E56-A00A-43F2-97F3-43740F854934}" type="parTrans" cxnId="{E86E70AA-C096-4234-AAFD-64B7B21D1F1B}">
      <dgm:prSet/>
      <dgm:spPr/>
    </dgm:pt>
    <dgm:pt modelId="{361D1B6B-8EAC-43C4-BB7C-6DB45C3DDDF4}" type="sibTrans" cxnId="{E86E70AA-C096-4234-AAFD-64B7B21D1F1B}">
      <dgm:prSet/>
      <dgm:spPr/>
    </dgm:pt>
    <dgm:pt modelId="{56F94E9D-8899-4428-8384-9E4A9D61FBCB}" type="pres">
      <dgm:prSet presAssocID="{51622C70-9939-4CA5-BB44-ECD414A4F618}" presName="theList" presStyleCnt="0">
        <dgm:presLayoutVars>
          <dgm:dir/>
          <dgm:animLvl val="lvl"/>
          <dgm:resizeHandles val="exact"/>
        </dgm:presLayoutVars>
      </dgm:prSet>
      <dgm:spPr/>
    </dgm:pt>
    <dgm:pt modelId="{0D8C37F4-00D6-4E8A-96A1-3D35ED6D6C1B}" type="pres">
      <dgm:prSet presAssocID="{31B99D08-C9A8-4E0C-B097-47515F37B50A}" presName="compNode" presStyleCnt="0"/>
      <dgm:spPr/>
    </dgm:pt>
    <dgm:pt modelId="{F57F13ED-0C81-4D26-B532-AD69604806E6}" type="pres">
      <dgm:prSet presAssocID="{31B99D08-C9A8-4E0C-B097-47515F37B50A}" presName="noGeometry" presStyleCnt="0"/>
      <dgm:spPr/>
    </dgm:pt>
    <dgm:pt modelId="{C37A96D4-976F-4545-A5DE-4391D3131E96}" type="pres">
      <dgm:prSet presAssocID="{31B99D08-C9A8-4E0C-B097-47515F37B50A}" presName="childTextVisible" presStyleLbl="bgAccFollowNode1" presStyleIdx="0" presStyleCnt="3">
        <dgm:presLayoutVars>
          <dgm:bulletEnabled val="1"/>
        </dgm:presLayoutVars>
      </dgm:prSet>
      <dgm:spPr/>
    </dgm:pt>
    <dgm:pt modelId="{3373C508-3BFA-450B-9214-4FC1DAFE60A5}" type="pres">
      <dgm:prSet presAssocID="{31B99D08-C9A8-4E0C-B097-47515F37B50A}" presName="childTextHidden" presStyleLbl="bgAccFollowNode1" presStyleIdx="0" presStyleCnt="3"/>
      <dgm:spPr/>
    </dgm:pt>
    <dgm:pt modelId="{87AEC88C-74AA-4712-A634-14A5BE67DE36}" type="pres">
      <dgm:prSet presAssocID="{31B99D08-C9A8-4E0C-B097-47515F37B50A}" presName="parentText" presStyleLbl="node1" presStyleIdx="0" presStyleCnt="3">
        <dgm:presLayoutVars>
          <dgm:chMax val="1"/>
          <dgm:bulletEnabled val="1"/>
        </dgm:presLayoutVars>
      </dgm:prSet>
      <dgm:spPr/>
    </dgm:pt>
    <dgm:pt modelId="{96368D12-CDA8-47F3-B614-A97856930928}" type="pres">
      <dgm:prSet presAssocID="{31B99D08-C9A8-4E0C-B097-47515F37B50A}" presName="aSpace" presStyleCnt="0"/>
      <dgm:spPr/>
    </dgm:pt>
    <dgm:pt modelId="{C80D0E6C-1E29-4D91-9B04-4C0A530D30A5}" type="pres">
      <dgm:prSet presAssocID="{F1E31618-10A6-4E9A-A3F5-FE3424346C2F}" presName="compNode" presStyleCnt="0"/>
      <dgm:spPr/>
    </dgm:pt>
    <dgm:pt modelId="{4EBAA3D3-E087-4A4B-AB98-8CC7E64733E8}" type="pres">
      <dgm:prSet presAssocID="{F1E31618-10A6-4E9A-A3F5-FE3424346C2F}" presName="noGeometry" presStyleCnt="0"/>
      <dgm:spPr/>
    </dgm:pt>
    <dgm:pt modelId="{D591D7A2-884F-4EC8-964B-DBDF2CB27B55}" type="pres">
      <dgm:prSet presAssocID="{F1E31618-10A6-4E9A-A3F5-FE3424346C2F}" presName="childTextVisible" presStyleLbl="bgAccFollowNode1" presStyleIdx="1" presStyleCnt="3">
        <dgm:presLayoutVars>
          <dgm:bulletEnabled val="1"/>
        </dgm:presLayoutVars>
      </dgm:prSet>
      <dgm:spPr/>
    </dgm:pt>
    <dgm:pt modelId="{72A1BF22-2904-4AB0-BC23-9753E3B55845}" type="pres">
      <dgm:prSet presAssocID="{F1E31618-10A6-4E9A-A3F5-FE3424346C2F}" presName="childTextHidden" presStyleLbl="bgAccFollowNode1" presStyleIdx="1" presStyleCnt="3"/>
      <dgm:spPr/>
    </dgm:pt>
    <dgm:pt modelId="{AD990B25-9891-463D-8310-4BB4B634A4A6}" type="pres">
      <dgm:prSet presAssocID="{F1E31618-10A6-4E9A-A3F5-FE3424346C2F}" presName="parentText" presStyleLbl="node1" presStyleIdx="1" presStyleCnt="3">
        <dgm:presLayoutVars>
          <dgm:chMax val="1"/>
          <dgm:bulletEnabled val="1"/>
        </dgm:presLayoutVars>
      </dgm:prSet>
      <dgm:spPr/>
    </dgm:pt>
    <dgm:pt modelId="{A9967AAE-4564-49B5-A93C-EA7C07065A31}" type="pres">
      <dgm:prSet presAssocID="{F1E31618-10A6-4E9A-A3F5-FE3424346C2F}" presName="aSpace" presStyleCnt="0"/>
      <dgm:spPr/>
    </dgm:pt>
    <dgm:pt modelId="{904A7D28-40D1-4594-86A8-CEBFD04C1652}" type="pres">
      <dgm:prSet presAssocID="{6B02B301-B975-4222-AA3A-C6311793FCDD}" presName="compNode" presStyleCnt="0"/>
      <dgm:spPr/>
    </dgm:pt>
    <dgm:pt modelId="{21437ECB-EBAA-410E-A07A-18853FB0B7F8}" type="pres">
      <dgm:prSet presAssocID="{6B02B301-B975-4222-AA3A-C6311793FCDD}" presName="noGeometry" presStyleCnt="0"/>
      <dgm:spPr/>
    </dgm:pt>
    <dgm:pt modelId="{A1C262F9-5093-40BB-8B3C-5C33DC56E4CF}" type="pres">
      <dgm:prSet presAssocID="{6B02B301-B975-4222-AA3A-C6311793FCDD}" presName="childTextVisible" presStyleLbl="bgAccFollowNode1" presStyleIdx="2" presStyleCnt="3">
        <dgm:presLayoutVars>
          <dgm:bulletEnabled val="1"/>
        </dgm:presLayoutVars>
      </dgm:prSet>
      <dgm:spPr/>
    </dgm:pt>
    <dgm:pt modelId="{9B28A005-89F9-403B-80EF-1329909D6E5F}" type="pres">
      <dgm:prSet presAssocID="{6B02B301-B975-4222-AA3A-C6311793FCDD}" presName="childTextHidden" presStyleLbl="bgAccFollowNode1" presStyleIdx="2" presStyleCnt="3"/>
      <dgm:spPr/>
    </dgm:pt>
    <dgm:pt modelId="{6B9B3CF1-C6E9-43F1-8154-06D08C0D7078}" type="pres">
      <dgm:prSet presAssocID="{6B02B301-B975-4222-AA3A-C6311793FCDD}" presName="parentText" presStyleLbl="node1" presStyleIdx="2" presStyleCnt="3">
        <dgm:presLayoutVars>
          <dgm:chMax val="1"/>
          <dgm:bulletEnabled val="1"/>
        </dgm:presLayoutVars>
      </dgm:prSet>
      <dgm:spPr/>
    </dgm:pt>
  </dgm:ptLst>
  <dgm:cxnLst>
    <dgm:cxn modelId="{93BE2701-93E4-4C80-977D-04082E270735}" type="presOf" srcId="{0664E1E3-F11A-497B-B121-CBED48310B29}" destId="{3373C508-3BFA-450B-9214-4FC1DAFE60A5}" srcOrd="1" destOrd="2" presId="urn:microsoft.com/office/officeart/2005/8/layout/hProcess6"/>
    <dgm:cxn modelId="{E91B3B04-2219-4693-AEC5-0D083369512E}" type="presOf" srcId="{0F023443-C3BE-470A-88BB-858EAFF62C84}" destId="{A1C262F9-5093-40BB-8B3C-5C33DC56E4CF}" srcOrd="0" destOrd="0" presId="urn:microsoft.com/office/officeart/2005/8/layout/hProcess6"/>
    <dgm:cxn modelId="{A8487B0D-A682-4C88-B77C-0B214B5D06F1}" srcId="{31B99D08-C9A8-4E0C-B097-47515F37B50A}" destId="{B5F2B868-7CC4-4724-A840-43947A54D8DD}" srcOrd="1" destOrd="0" parTransId="{12D89CE5-73F3-47BE-A623-4543B7C99A92}" sibTransId="{3FF3ED44-B777-484D-AF3C-49A067E9C4B1}"/>
    <dgm:cxn modelId="{BC3F210E-AAC3-4E0A-A76E-01DDF2B9DC21}" type="presOf" srcId="{0F023443-C3BE-470A-88BB-858EAFF62C84}" destId="{9B28A005-89F9-403B-80EF-1329909D6E5F}" srcOrd="1" destOrd="0" presId="urn:microsoft.com/office/officeart/2005/8/layout/hProcess6"/>
    <dgm:cxn modelId="{4C735A0E-F82D-4EBC-B8DB-75421F966EEF}" type="presOf" srcId="{4C906A4E-2BEF-4268-A03A-3B23C92D8DE9}" destId="{9B28A005-89F9-403B-80EF-1329909D6E5F}" srcOrd="1" destOrd="2" presId="urn:microsoft.com/office/officeart/2005/8/layout/hProcess6"/>
    <dgm:cxn modelId="{AE190213-D01F-4C97-AC36-E3F2FFB85CB6}" srcId="{F1E31618-10A6-4E9A-A3F5-FE3424346C2F}" destId="{8F8FE690-2409-492F-B58D-12836037D438}" srcOrd="0" destOrd="0" parTransId="{5D783FB5-3714-4548-B766-B0ED5EB3F620}" sibTransId="{F437775D-6CEA-467E-9F90-426953ED5AD1}"/>
    <dgm:cxn modelId="{99D6E31D-7B4C-4FDA-8035-9929840BE922}" type="presOf" srcId="{BBAD1CB1-16B1-41DE-9424-23952D95AB56}" destId="{C37A96D4-976F-4545-A5DE-4391D3131E96}" srcOrd="0" destOrd="0" presId="urn:microsoft.com/office/officeart/2005/8/layout/hProcess6"/>
    <dgm:cxn modelId="{F99FCC1E-87B9-4EF6-954D-D5997A8BBCC0}" type="presOf" srcId="{6B02B301-B975-4222-AA3A-C6311793FCDD}" destId="{6B9B3CF1-C6E9-43F1-8154-06D08C0D7078}" srcOrd="0" destOrd="0" presId="urn:microsoft.com/office/officeart/2005/8/layout/hProcess6"/>
    <dgm:cxn modelId="{E5B8421F-72F4-4285-8569-D114A8B1A7B1}" type="presOf" srcId="{B3F61B66-4422-4D04-8C6A-0CE90AA1E60F}" destId="{D591D7A2-884F-4EC8-964B-DBDF2CB27B55}" srcOrd="0" destOrd="1" presId="urn:microsoft.com/office/officeart/2005/8/layout/hProcess6"/>
    <dgm:cxn modelId="{D1F4EB21-D129-45D8-921F-1C2CF2B4E0E3}" srcId="{31B99D08-C9A8-4E0C-B097-47515F37B50A}" destId="{BBAD1CB1-16B1-41DE-9424-23952D95AB56}" srcOrd="0" destOrd="0" parTransId="{A51EEC82-FC02-404B-B55D-5C39567E0E97}" sibTransId="{E6A90E20-B9C9-461C-ACD0-7921BB8A0D40}"/>
    <dgm:cxn modelId="{2E23F433-01DA-412D-BE21-10723CFF3378}" srcId="{6B02B301-B975-4222-AA3A-C6311793FCDD}" destId="{4C906A4E-2BEF-4268-A03A-3B23C92D8DE9}" srcOrd="2" destOrd="0" parTransId="{23DF0652-4E5A-46D9-9283-28B836FD412D}" sibTransId="{2F19473A-0A3C-4FF3-B426-B51E313C5554}"/>
    <dgm:cxn modelId="{CF861134-163C-4E8F-86AD-97DC2AC2F52E}" type="presOf" srcId="{62B3FBC5-5FE5-4791-8ABA-82CABB176186}" destId="{A1C262F9-5093-40BB-8B3C-5C33DC56E4CF}" srcOrd="0" destOrd="1" presId="urn:microsoft.com/office/officeart/2005/8/layout/hProcess6"/>
    <dgm:cxn modelId="{443BF15F-C367-4F77-A78F-1EC0AD9330EB}" srcId="{F1E31618-10A6-4E9A-A3F5-FE3424346C2F}" destId="{B3F61B66-4422-4D04-8C6A-0CE90AA1E60F}" srcOrd="1" destOrd="0" parTransId="{850B4F0B-AF08-42DA-8FF9-A635A4CE7575}" sibTransId="{844601B8-B7DF-4477-B646-921460732373}"/>
    <dgm:cxn modelId="{A715B961-FF62-4A58-B444-AD91F17CD0AF}" srcId="{51622C70-9939-4CA5-BB44-ECD414A4F618}" destId="{31B99D08-C9A8-4E0C-B097-47515F37B50A}" srcOrd="0" destOrd="0" parTransId="{86E1F9B6-C85C-40D7-97DE-828B799B785A}" sibTransId="{41C90B07-9ECD-458B-BC8C-25675F999C37}"/>
    <dgm:cxn modelId="{DE29DC61-4402-4281-A163-C87ADAB23B5D}" type="presOf" srcId="{BBAD1CB1-16B1-41DE-9424-23952D95AB56}" destId="{3373C508-3BFA-450B-9214-4FC1DAFE60A5}" srcOrd="1" destOrd="0" presId="urn:microsoft.com/office/officeart/2005/8/layout/hProcess6"/>
    <dgm:cxn modelId="{5727A447-E5F2-4DC4-AD6A-95F6E76BE59E}" srcId="{31B99D08-C9A8-4E0C-B097-47515F37B50A}" destId="{0664E1E3-F11A-497B-B121-CBED48310B29}" srcOrd="2" destOrd="0" parTransId="{97578E34-A24B-4A28-A045-29C4B9C854C1}" sibTransId="{A4D59890-F541-4772-B000-3B78A87747E5}"/>
    <dgm:cxn modelId="{9874124E-9FD1-48B7-91BE-EF039CD2D9FD}" type="presOf" srcId="{31B99D08-C9A8-4E0C-B097-47515F37B50A}" destId="{87AEC88C-74AA-4712-A634-14A5BE67DE36}" srcOrd="0" destOrd="0" presId="urn:microsoft.com/office/officeart/2005/8/layout/hProcess6"/>
    <dgm:cxn modelId="{667F2B55-B984-4F49-A18C-D93D0FFF844C}" type="presOf" srcId="{B3F61B66-4422-4D04-8C6A-0CE90AA1E60F}" destId="{72A1BF22-2904-4AB0-BC23-9753E3B55845}" srcOrd="1" destOrd="1" presId="urn:microsoft.com/office/officeart/2005/8/layout/hProcess6"/>
    <dgm:cxn modelId="{B88FC757-2458-419C-83F2-B97EAB94173A}" type="presOf" srcId="{62B3FBC5-5FE5-4791-8ABA-82CABB176186}" destId="{9B28A005-89F9-403B-80EF-1329909D6E5F}" srcOrd="1" destOrd="1" presId="urn:microsoft.com/office/officeart/2005/8/layout/hProcess6"/>
    <dgm:cxn modelId="{DE77BD85-1D4C-4CD5-88CA-6F5F3EA542BE}" srcId="{51622C70-9939-4CA5-BB44-ECD414A4F618}" destId="{F1E31618-10A6-4E9A-A3F5-FE3424346C2F}" srcOrd="1" destOrd="0" parTransId="{B0E85681-7A16-4B51-8390-B4741160D16A}" sibTransId="{6D3F7FE9-610F-4066-97C3-B31C5363A5E0}"/>
    <dgm:cxn modelId="{769FB086-87EA-4EB3-8A62-C490C82021DA}" srcId="{6B02B301-B975-4222-AA3A-C6311793FCDD}" destId="{0F023443-C3BE-470A-88BB-858EAFF62C84}" srcOrd="0" destOrd="0" parTransId="{8E49256C-E0FA-4FB0-854A-299B5CC6485C}" sibTransId="{AAA360DE-C457-4516-A433-BE7B9A108450}"/>
    <dgm:cxn modelId="{0007ED87-9A7F-4E48-A485-85FD17EBACFE}" type="presOf" srcId="{F1E31618-10A6-4E9A-A3F5-FE3424346C2F}" destId="{AD990B25-9891-463D-8310-4BB4B634A4A6}" srcOrd="0" destOrd="0" presId="urn:microsoft.com/office/officeart/2005/8/layout/hProcess6"/>
    <dgm:cxn modelId="{5B97078F-6685-4BE7-8899-7FCA6630470F}" type="presOf" srcId="{8F8FE690-2409-492F-B58D-12836037D438}" destId="{D591D7A2-884F-4EC8-964B-DBDF2CB27B55}" srcOrd="0" destOrd="0" presId="urn:microsoft.com/office/officeart/2005/8/layout/hProcess6"/>
    <dgm:cxn modelId="{E86E70AA-C096-4234-AAFD-64B7B21D1F1B}" srcId="{6B02B301-B975-4222-AA3A-C6311793FCDD}" destId="{236E3AA0-7261-442F-8092-EB7C88C8E0B0}" srcOrd="3" destOrd="0" parTransId="{2F6B5E56-A00A-43F2-97F3-43740F854934}" sibTransId="{361D1B6B-8EAC-43C4-BB7C-6DB45C3DDDF4}"/>
    <dgm:cxn modelId="{A1A042AC-306A-4528-8B8B-881795699117}" type="presOf" srcId="{236E3AA0-7261-442F-8092-EB7C88C8E0B0}" destId="{9B28A005-89F9-403B-80EF-1329909D6E5F}" srcOrd="1" destOrd="3" presId="urn:microsoft.com/office/officeart/2005/8/layout/hProcess6"/>
    <dgm:cxn modelId="{76DE7DB5-D328-4D12-A917-CDAFFA08F3D3}" srcId="{6B02B301-B975-4222-AA3A-C6311793FCDD}" destId="{62B3FBC5-5FE5-4791-8ABA-82CABB176186}" srcOrd="1" destOrd="0" parTransId="{2EF6E4A1-C01E-4FA6-8229-66FCCCDFA06E}" sibTransId="{9B141AC6-42A0-4FC4-A671-F27CFC231E01}"/>
    <dgm:cxn modelId="{7FCC3BBF-8E89-4284-9F11-98A4198CFCC1}" srcId="{51622C70-9939-4CA5-BB44-ECD414A4F618}" destId="{6B02B301-B975-4222-AA3A-C6311793FCDD}" srcOrd="2" destOrd="0" parTransId="{E367595D-CA61-4575-92C2-032543B2DE9B}" sibTransId="{C30A7447-4AC7-4978-B849-0AE2548D2E61}"/>
    <dgm:cxn modelId="{4B7751C2-3C50-40E2-9ADC-7526516B2628}" type="presOf" srcId="{B5F2B868-7CC4-4724-A840-43947A54D8DD}" destId="{3373C508-3BFA-450B-9214-4FC1DAFE60A5}" srcOrd="1" destOrd="1" presId="urn:microsoft.com/office/officeart/2005/8/layout/hProcess6"/>
    <dgm:cxn modelId="{AC5998C8-1B33-4BB5-82DA-A7746D3A3687}" type="presOf" srcId="{51622C70-9939-4CA5-BB44-ECD414A4F618}" destId="{56F94E9D-8899-4428-8384-9E4A9D61FBCB}" srcOrd="0" destOrd="0" presId="urn:microsoft.com/office/officeart/2005/8/layout/hProcess6"/>
    <dgm:cxn modelId="{800CDBD2-06DF-4CC9-B378-F83BA386898A}" type="presOf" srcId="{0664E1E3-F11A-497B-B121-CBED48310B29}" destId="{C37A96D4-976F-4545-A5DE-4391D3131E96}" srcOrd="0" destOrd="2" presId="urn:microsoft.com/office/officeart/2005/8/layout/hProcess6"/>
    <dgm:cxn modelId="{26058AD6-B130-43BF-8B74-919426DC077A}" type="presOf" srcId="{B5F2B868-7CC4-4724-A840-43947A54D8DD}" destId="{C37A96D4-976F-4545-A5DE-4391D3131E96}" srcOrd="0" destOrd="1" presId="urn:microsoft.com/office/officeart/2005/8/layout/hProcess6"/>
    <dgm:cxn modelId="{1F20BFD9-518D-48E6-9802-D5D6F3091183}" type="presOf" srcId="{236E3AA0-7261-442F-8092-EB7C88C8E0B0}" destId="{A1C262F9-5093-40BB-8B3C-5C33DC56E4CF}" srcOrd="0" destOrd="3" presId="urn:microsoft.com/office/officeart/2005/8/layout/hProcess6"/>
    <dgm:cxn modelId="{C3F16DDA-3649-49A2-BAE4-50283B7DDACF}" type="presOf" srcId="{8F8FE690-2409-492F-B58D-12836037D438}" destId="{72A1BF22-2904-4AB0-BC23-9753E3B55845}" srcOrd="1" destOrd="0" presId="urn:microsoft.com/office/officeart/2005/8/layout/hProcess6"/>
    <dgm:cxn modelId="{25B8B2FE-7EE5-47D5-AB5D-EA42BA924CA0}" type="presOf" srcId="{4C906A4E-2BEF-4268-A03A-3B23C92D8DE9}" destId="{A1C262F9-5093-40BB-8B3C-5C33DC56E4CF}" srcOrd="0" destOrd="2" presId="urn:microsoft.com/office/officeart/2005/8/layout/hProcess6"/>
    <dgm:cxn modelId="{92EAF68D-6732-4634-9987-A7EEECFCEA87}" type="presParOf" srcId="{56F94E9D-8899-4428-8384-9E4A9D61FBCB}" destId="{0D8C37F4-00D6-4E8A-96A1-3D35ED6D6C1B}" srcOrd="0" destOrd="0" presId="urn:microsoft.com/office/officeart/2005/8/layout/hProcess6"/>
    <dgm:cxn modelId="{8C20D93B-8765-437B-9DE3-1B9C43A07E19}" type="presParOf" srcId="{0D8C37F4-00D6-4E8A-96A1-3D35ED6D6C1B}" destId="{F57F13ED-0C81-4D26-B532-AD69604806E6}" srcOrd="0" destOrd="0" presId="urn:microsoft.com/office/officeart/2005/8/layout/hProcess6"/>
    <dgm:cxn modelId="{DB80C60D-CEE0-41E3-9087-012CBD06A3B9}" type="presParOf" srcId="{0D8C37F4-00D6-4E8A-96A1-3D35ED6D6C1B}" destId="{C37A96D4-976F-4545-A5DE-4391D3131E96}" srcOrd="1" destOrd="0" presId="urn:microsoft.com/office/officeart/2005/8/layout/hProcess6"/>
    <dgm:cxn modelId="{A384A872-FC0E-4C7B-B025-4B8630DEB1B5}" type="presParOf" srcId="{0D8C37F4-00D6-4E8A-96A1-3D35ED6D6C1B}" destId="{3373C508-3BFA-450B-9214-4FC1DAFE60A5}" srcOrd="2" destOrd="0" presId="urn:microsoft.com/office/officeart/2005/8/layout/hProcess6"/>
    <dgm:cxn modelId="{CD2174C1-EA72-46B7-9660-077242644F4B}" type="presParOf" srcId="{0D8C37F4-00D6-4E8A-96A1-3D35ED6D6C1B}" destId="{87AEC88C-74AA-4712-A634-14A5BE67DE36}" srcOrd="3" destOrd="0" presId="urn:microsoft.com/office/officeart/2005/8/layout/hProcess6"/>
    <dgm:cxn modelId="{415A7FAC-CAE7-4598-AC65-E4C0598102C7}" type="presParOf" srcId="{56F94E9D-8899-4428-8384-9E4A9D61FBCB}" destId="{96368D12-CDA8-47F3-B614-A97856930928}" srcOrd="1" destOrd="0" presId="urn:microsoft.com/office/officeart/2005/8/layout/hProcess6"/>
    <dgm:cxn modelId="{298E273D-5412-4AC5-9D70-A2BBA3B2566B}" type="presParOf" srcId="{56F94E9D-8899-4428-8384-9E4A9D61FBCB}" destId="{C80D0E6C-1E29-4D91-9B04-4C0A530D30A5}" srcOrd="2" destOrd="0" presId="urn:microsoft.com/office/officeart/2005/8/layout/hProcess6"/>
    <dgm:cxn modelId="{0BE4638D-F091-4DC8-9235-FEA603C2721C}" type="presParOf" srcId="{C80D0E6C-1E29-4D91-9B04-4C0A530D30A5}" destId="{4EBAA3D3-E087-4A4B-AB98-8CC7E64733E8}" srcOrd="0" destOrd="0" presId="urn:microsoft.com/office/officeart/2005/8/layout/hProcess6"/>
    <dgm:cxn modelId="{BE078C0F-2B50-4682-AD3A-9C0A8EC64D8C}" type="presParOf" srcId="{C80D0E6C-1E29-4D91-9B04-4C0A530D30A5}" destId="{D591D7A2-884F-4EC8-964B-DBDF2CB27B55}" srcOrd="1" destOrd="0" presId="urn:microsoft.com/office/officeart/2005/8/layout/hProcess6"/>
    <dgm:cxn modelId="{16175CCA-E8FF-498C-BD33-9679FA408E69}" type="presParOf" srcId="{C80D0E6C-1E29-4D91-9B04-4C0A530D30A5}" destId="{72A1BF22-2904-4AB0-BC23-9753E3B55845}" srcOrd="2" destOrd="0" presId="urn:microsoft.com/office/officeart/2005/8/layout/hProcess6"/>
    <dgm:cxn modelId="{A53C84FC-1542-476C-9C4E-6858B9FCE5AD}" type="presParOf" srcId="{C80D0E6C-1E29-4D91-9B04-4C0A530D30A5}" destId="{AD990B25-9891-463D-8310-4BB4B634A4A6}" srcOrd="3" destOrd="0" presId="urn:microsoft.com/office/officeart/2005/8/layout/hProcess6"/>
    <dgm:cxn modelId="{F0490C63-06FD-483D-92AE-E3149B6AE0C4}" type="presParOf" srcId="{56F94E9D-8899-4428-8384-9E4A9D61FBCB}" destId="{A9967AAE-4564-49B5-A93C-EA7C07065A31}" srcOrd="3" destOrd="0" presId="urn:microsoft.com/office/officeart/2005/8/layout/hProcess6"/>
    <dgm:cxn modelId="{D5A079DF-5E34-4B6E-8C71-23FDA4E65A46}" type="presParOf" srcId="{56F94E9D-8899-4428-8384-9E4A9D61FBCB}" destId="{904A7D28-40D1-4594-86A8-CEBFD04C1652}" srcOrd="4" destOrd="0" presId="urn:microsoft.com/office/officeart/2005/8/layout/hProcess6"/>
    <dgm:cxn modelId="{CB587D67-DBAD-4177-B70A-CD2292077F08}" type="presParOf" srcId="{904A7D28-40D1-4594-86A8-CEBFD04C1652}" destId="{21437ECB-EBAA-410E-A07A-18853FB0B7F8}" srcOrd="0" destOrd="0" presId="urn:microsoft.com/office/officeart/2005/8/layout/hProcess6"/>
    <dgm:cxn modelId="{595A3600-67F8-4D74-B7E5-1132BB266B4B}" type="presParOf" srcId="{904A7D28-40D1-4594-86A8-CEBFD04C1652}" destId="{A1C262F9-5093-40BB-8B3C-5C33DC56E4CF}" srcOrd="1" destOrd="0" presId="urn:microsoft.com/office/officeart/2005/8/layout/hProcess6"/>
    <dgm:cxn modelId="{3C42B6D9-2BA6-439B-A741-4E7EFFB3F356}" type="presParOf" srcId="{904A7D28-40D1-4594-86A8-CEBFD04C1652}" destId="{9B28A005-89F9-403B-80EF-1329909D6E5F}" srcOrd="2" destOrd="0" presId="urn:microsoft.com/office/officeart/2005/8/layout/hProcess6"/>
    <dgm:cxn modelId="{E6B70D63-C4DB-4E6D-9187-C9780A591633}" type="presParOf" srcId="{904A7D28-40D1-4594-86A8-CEBFD04C1652}" destId="{6B9B3CF1-C6E9-43F1-8154-06D08C0D7078}"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B65DEC-B301-4F5D-BB17-DBF5CA6776C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DBDE411-34E2-40E6-8E0F-CEB8DF9861EF}">
      <dgm:prSet phldrT="[Text]"/>
      <dgm:spPr/>
      <dgm:t>
        <a:bodyPr/>
        <a:lstStyle/>
        <a:p>
          <a:r>
            <a:rPr lang="en-US" dirty="0"/>
            <a:t>Group 1 – Freshman Year (Program Inauguration)	</a:t>
          </a:r>
        </a:p>
      </dgm:t>
    </dgm:pt>
    <dgm:pt modelId="{A71E34B1-8E74-4171-B5AC-A5B1B5975DC6}" type="parTrans" cxnId="{149CAA0F-5998-4EBB-9297-19C983CA1D1F}">
      <dgm:prSet/>
      <dgm:spPr/>
      <dgm:t>
        <a:bodyPr/>
        <a:lstStyle/>
        <a:p>
          <a:endParaRPr lang="en-US"/>
        </a:p>
      </dgm:t>
    </dgm:pt>
    <dgm:pt modelId="{C5F09824-B4B6-47E3-8A65-419C92DC2439}" type="sibTrans" cxnId="{149CAA0F-5998-4EBB-9297-19C983CA1D1F}">
      <dgm:prSet/>
      <dgm:spPr/>
      <dgm:t>
        <a:bodyPr/>
        <a:lstStyle/>
        <a:p>
          <a:endParaRPr lang="en-US"/>
        </a:p>
      </dgm:t>
    </dgm:pt>
    <dgm:pt modelId="{5FE360A6-A9C9-45C7-B65B-7681A18A74CF}">
      <dgm:prSet phldrT="[Text]"/>
      <dgm:spPr/>
      <dgm:t>
        <a:bodyPr/>
        <a:lstStyle/>
        <a:p>
          <a:r>
            <a:rPr lang="en-US" b="1" dirty="0"/>
            <a:t>SY 2017-18</a:t>
          </a:r>
        </a:p>
        <a:p>
          <a:r>
            <a:rPr lang="en-US" dirty="0"/>
            <a:t>Session 1 : March 6, 2018 </a:t>
          </a:r>
        </a:p>
        <a:p>
          <a:r>
            <a:rPr lang="en-US" dirty="0"/>
            <a:t> Assessment: Decision Making &amp; Goal Setting</a:t>
          </a:r>
        </a:p>
        <a:p>
          <a:endParaRPr lang="en-US" dirty="0"/>
        </a:p>
        <a:p>
          <a:r>
            <a:rPr lang="en-US" dirty="0"/>
            <a:t>Session 2: March 29, 2018</a:t>
          </a:r>
        </a:p>
        <a:p>
          <a:r>
            <a:rPr lang="en-US" dirty="0"/>
            <a:t>Decision Making &amp; Goal Setting with Research Assignment</a:t>
          </a:r>
        </a:p>
      </dgm:t>
    </dgm:pt>
    <dgm:pt modelId="{71F1D379-D36D-4B85-A6D8-0EC026CD1DB2}" type="parTrans" cxnId="{0A48E1BD-2A50-4156-B8CD-C86A5E430787}">
      <dgm:prSet/>
      <dgm:spPr/>
      <dgm:t>
        <a:bodyPr/>
        <a:lstStyle/>
        <a:p>
          <a:endParaRPr lang="en-US"/>
        </a:p>
      </dgm:t>
    </dgm:pt>
    <dgm:pt modelId="{3FA7395E-AD83-4C39-89FC-26A6A878D549}" type="sibTrans" cxnId="{0A48E1BD-2A50-4156-B8CD-C86A5E430787}">
      <dgm:prSet/>
      <dgm:spPr/>
      <dgm:t>
        <a:bodyPr/>
        <a:lstStyle/>
        <a:p>
          <a:endParaRPr lang="en-US"/>
        </a:p>
      </dgm:t>
    </dgm:pt>
    <dgm:pt modelId="{6693DB65-0A96-4A27-BFD1-16C015040520}">
      <dgm:prSet phldrT="[Text]"/>
      <dgm:spPr/>
      <dgm:t>
        <a:bodyPr/>
        <a:lstStyle/>
        <a:p>
          <a:r>
            <a:rPr lang="en-US" dirty="0"/>
            <a:t>Group 1 – Sophomore Year</a:t>
          </a:r>
        </a:p>
      </dgm:t>
    </dgm:pt>
    <dgm:pt modelId="{6CA857B5-7116-4625-9E86-DC79E7944B9B}" type="parTrans" cxnId="{DFA06FF8-5237-4B52-A87E-36BA61B3D03F}">
      <dgm:prSet/>
      <dgm:spPr/>
      <dgm:t>
        <a:bodyPr/>
        <a:lstStyle/>
        <a:p>
          <a:endParaRPr lang="en-US"/>
        </a:p>
      </dgm:t>
    </dgm:pt>
    <dgm:pt modelId="{C3C81831-8248-4EA2-A0DA-48B96461D31E}" type="sibTrans" cxnId="{DFA06FF8-5237-4B52-A87E-36BA61B3D03F}">
      <dgm:prSet/>
      <dgm:spPr/>
      <dgm:t>
        <a:bodyPr/>
        <a:lstStyle/>
        <a:p>
          <a:endParaRPr lang="en-US"/>
        </a:p>
      </dgm:t>
    </dgm:pt>
    <dgm:pt modelId="{EF9F73C2-53C0-4EE4-9CDF-460F17E18867}">
      <dgm:prSet phldrT="[Text]"/>
      <dgm:spPr/>
      <dgm:t>
        <a:bodyPr/>
        <a:lstStyle/>
        <a:p>
          <a:r>
            <a:rPr lang="en-US" b="1" dirty="0"/>
            <a:t>SY 2018 - 19 </a:t>
          </a:r>
        </a:p>
        <a:p>
          <a:r>
            <a:rPr lang="en-US" dirty="0"/>
            <a:t>Session 3: October 12, 2018</a:t>
          </a:r>
        </a:p>
        <a:p>
          <a:r>
            <a:rPr lang="en-US" dirty="0"/>
            <a:t>Discussion: Research Assignment Related to Goals</a:t>
          </a:r>
        </a:p>
        <a:p>
          <a:endParaRPr lang="en-US" dirty="0"/>
        </a:p>
        <a:p>
          <a:r>
            <a:rPr lang="en-US" dirty="0"/>
            <a:t>Session 4: November 30, 2018</a:t>
          </a:r>
        </a:p>
        <a:p>
          <a:r>
            <a:rPr lang="en-US" dirty="0"/>
            <a:t>Money Management: Budgeting</a:t>
          </a:r>
        </a:p>
        <a:p>
          <a:endParaRPr lang="en-US" dirty="0"/>
        </a:p>
        <a:p>
          <a:r>
            <a:rPr lang="en-US" dirty="0"/>
            <a:t>Session 5: January 28, 2019</a:t>
          </a:r>
        </a:p>
        <a:p>
          <a:r>
            <a:rPr lang="en-US" dirty="0"/>
            <a:t>Discuss and Decide on Project</a:t>
          </a:r>
        </a:p>
        <a:p>
          <a:endParaRPr lang="en-US" dirty="0"/>
        </a:p>
        <a:p>
          <a:r>
            <a:rPr lang="en-US" dirty="0"/>
            <a:t>Session 6: March 28, 2019</a:t>
          </a:r>
        </a:p>
        <a:p>
          <a:r>
            <a:rPr lang="en-US" dirty="0"/>
            <a:t>Next Steps Research Toward Selected Goal</a:t>
          </a:r>
        </a:p>
        <a:p>
          <a:endParaRPr lang="en-US" dirty="0"/>
        </a:p>
        <a:p>
          <a:r>
            <a:rPr lang="en-US" dirty="0"/>
            <a:t>Session 7: April 22, 2019</a:t>
          </a:r>
        </a:p>
        <a:p>
          <a:r>
            <a:rPr lang="en-US" dirty="0"/>
            <a:t>Guest Community Business Owner</a:t>
          </a:r>
        </a:p>
      </dgm:t>
    </dgm:pt>
    <dgm:pt modelId="{CE67C06C-891E-4B1C-9FCF-371B611F70F2}" type="parTrans" cxnId="{15440C4B-F3BF-4C2C-8810-759972A5E22D}">
      <dgm:prSet/>
      <dgm:spPr/>
      <dgm:t>
        <a:bodyPr/>
        <a:lstStyle/>
        <a:p>
          <a:endParaRPr lang="en-US"/>
        </a:p>
      </dgm:t>
    </dgm:pt>
    <dgm:pt modelId="{3C5953C4-6AC6-4B2D-8DFA-FCFAFEAC653A}" type="sibTrans" cxnId="{15440C4B-F3BF-4C2C-8810-759972A5E22D}">
      <dgm:prSet/>
      <dgm:spPr/>
      <dgm:t>
        <a:bodyPr/>
        <a:lstStyle/>
        <a:p>
          <a:endParaRPr lang="en-US"/>
        </a:p>
      </dgm:t>
    </dgm:pt>
    <dgm:pt modelId="{42844A1C-97D2-42B5-94BB-84B5311F68AC}">
      <dgm:prSet phldrT="[Text]"/>
      <dgm:spPr/>
      <dgm:t>
        <a:bodyPr/>
        <a:lstStyle/>
        <a:p>
          <a:r>
            <a:rPr lang="en-US" dirty="0"/>
            <a:t>Group 1 – Junior Year</a:t>
          </a:r>
        </a:p>
      </dgm:t>
    </dgm:pt>
    <dgm:pt modelId="{BFC6EDE2-7FAC-4F34-A511-37B6572869F2}" type="parTrans" cxnId="{4679AA61-BF44-42A1-805D-11BFDA10392C}">
      <dgm:prSet/>
      <dgm:spPr/>
      <dgm:t>
        <a:bodyPr/>
        <a:lstStyle/>
        <a:p>
          <a:endParaRPr lang="en-US"/>
        </a:p>
      </dgm:t>
    </dgm:pt>
    <dgm:pt modelId="{E5A42765-D6E8-4CD7-A33C-E3FC1953E9C5}" type="sibTrans" cxnId="{4679AA61-BF44-42A1-805D-11BFDA10392C}">
      <dgm:prSet/>
      <dgm:spPr/>
      <dgm:t>
        <a:bodyPr/>
        <a:lstStyle/>
        <a:p>
          <a:endParaRPr lang="en-US"/>
        </a:p>
      </dgm:t>
    </dgm:pt>
    <dgm:pt modelId="{90730457-8E74-437B-B59A-24869BCA2813}">
      <dgm:prSet phldrT="[Text]"/>
      <dgm:spPr/>
      <dgm:t>
        <a:bodyPr/>
        <a:lstStyle/>
        <a:p>
          <a:r>
            <a:rPr lang="en-US" b="1" dirty="0"/>
            <a:t>SY 2019 -20</a:t>
          </a:r>
        </a:p>
        <a:p>
          <a:r>
            <a:rPr lang="en-US" dirty="0"/>
            <a:t>Session 8: September 10, 2019</a:t>
          </a:r>
        </a:p>
        <a:p>
          <a:r>
            <a:rPr lang="en-US" dirty="0"/>
            <a:t>Guest Corporate Management and Graduating HS Senior</a:t>
          </a:r>
        </a:p>
        <a:p>
          <a:endParaRPr lang="en-US" dirty="0"/>
        </a:p>
        <a:p>
          <a:r>
            <a:rPr lang="en-US" dirty="0"/>
            <a:t>Session 9: October 8, 2019</a:t>
          </a:r>
        </a:p>
        <a:p>
          <a:r>
            <a:rPr lang="en-US" dirty="0"/>
            <a:t>Guest Public Sector Water Conservation Professional</a:t>
          </a:r>
        </a:p>
        <a:p>
          <a:endParaRPr lang="en-US" dirty="0"/>
        </a:p>
        <a:p>
          <a:r>
            <a:rPr lang="en-US" dirty="0"/>
            <a:t>Session 10: November 12, 2019</a:t>
          </a:r>
        </a:p>
        <a:p>
          <a:r>
            <a:rPr lang="en-US" dirty="0"/>
            <a:t>Small Groups</a:t>
          </a:r>
        </a:p>
        <a:p>
          <a:r>
            <a:rPr lang="en-US" dirty="0"/>
            <a:t>Group Discussion </a:t>
          </a:r>
          <a:r>
            <a:rPr lang="en-US" dirty="0">
              <a:solidFill>
                <a:schemeClr val="tx1"/>
              </a:solidFill>
            </a:rPr>
            <a:t>– Research Careers and/or Professions</a:t>
          </a:r>
        </a:p>
        <a:p>
          <a:endParaRPr lang="en-US" dirty="0">
            <a:solidFill>
              <a:schemeClr val="tx1"/>
            </a:solidFill>
          </a:endParaRPr>
        </a:p>
        <a:p>
          <a:r>
            <a:rPr lang="en-US" dirty="0"/>
            <a:t>Session 11: January 28, 2020</a:t>
          </a:r>
        </a:p>
        <a:p>
          <a:r>
            <a:rPr lang="en-US" dirty="0"/>
            <a:t>Technology Opportunities</a:t>
          </a:r>
        </a:p>
        <a:p>
          <a:endParaRPr lang="en-US" dirty="0"/>
        </a:p>
        <a:p>
          <a:r>
            <a:rPr lang="en-US" dirty="0"/>
            <a:t>Session 12: March 3, 2020</a:t>
          </a:r>
        </a:p>
        <a:p>
          <a:r>
            <a:rPr lang="en-US" dirty="0"/>
            <a:t>Group Discussion – How Do We Navigate in This World of </a:t>
          </a:r>
          <a:r>
            <a:rPr lang="en-US"/>
            <a:t>Technology”; </a:t>
          </a:r>
          <a:r>
            <a:rPr lang="en-US" dirty="0"/>
            <a:t>“Technological Aspirations”</a:t>
          </a:r>
        </a:p>
        <a:p>
          <a:endParaRPr lang="en-US" dirty="0"/>
        </a:p>
        <a:p>
          <a:r>
            <a:rPr lang="en-US" dirty="0"/>
            <a:t>Session 13: March 31, 2020</a:t>
          </a:r>
        </a:p>
        <a:p>
          <a:r>
            <a:rPr lang="en-US" dirty="0">
              <a:solidFill>
                <a:srgbClr val="FF0000"/>
              </a:solidFill>
            </a:rPr>
            <a:t>Delayed due to COVID-19 Pandemic and School Closure</a:t>
          </a:r>
        </a:p>
        <a:p>
          <a:r>
            <a:rPr lang="en-US" dirty="0"/>
            <a:t> </a:t>
          </a:r>
        </a:p>
      </dgm:t>
    </dgm:pt>
    <dgm:pt modelId="{B312D8C6-D81E-4959-A7BB-C1EB84077AE7}" type="parTrans" cxnId="{1C88B274-C8EB-47EC-96B3-34989AB6A056}">
      <dgm:prSet/>
      <dgm:spPr/>
      <dgm:t>
        <a:bodyPr/>
        <a:lstStyle/>
        <a:p>
          <a:endParaRPr lang="en-US"/>
        </a:p>
      </dgm:t>
    </dgm:pt>
    <dgm:pt modelId="{E26A50CF-3644-462D-B1C8-5B3AD8472346}" type="sibTrans" cxnId="{1C88B274-C8EB-47EC-96B3-34989AB6A056}">
      <dgm:prSet/>
      <dgm:spPr/>
      <dgm:t>
        <a:bodyPr/>
        <a:lstStyle/>
        <a:p>
          <a:endParaRPr lang="en-US"/>
        </a:p>
      </dgm:t>
    </dgm:pt>
    <dgm:pt modelId="{91E3B65B-EDB2-4562-9A07-1DB68FCD4FFE}" type="pres">
      <dgm:prSet presAssocID="{06B65DEC-B301-4F5D-BB17-DBF5CA6776C3}" presName="Name0" presStyleCnt="0">
        <dgm:presLayoutVars>
          <dgm:chMax val="5"/>
          <dgm:chPref val="5"/>
          <dgm:dir/>
          <dgm:animLvl val="lvl"/>
        </dgm:presLayoutVars>
      </dgm:prSet>
      <dgm:spPr/>
    </dgm:pt>
    <dgm:pt modelId="{0A03DD18-599A-43CB-8079-B0E660C3DB56}" type="pres">
      <dgm:prSet presAssocID="{DDBDE411-34E2-40E6-8E0F-CEB8DF9861EF}" presName="parentText1" presStyleLbl="node1" presStyleIdx="0" presStyleCnt="3">
        <dgm:presLayoutVars>
          <dgm:chMax/>
          <dgm:chPref val="3"/>
          <dgm:bulletEnabled val="1"/>
        </dgm:presLayoutVars>
      </dgm:prSet>
      <dgm:spPr/>
    </dgm:pt>
    <dgm:pt modelId="{094A07E4-56CE-4A82-8EA3-753E12CDBE25}" type="pres">
      <dgm:prSet presAssocID="{DDBDE411-34E2-40E6-8E0F-CEB8DF9861EF}" presName="childText1" presStyleLbl="solidAlignAcc1" presStyleIdx="0" presStyleCnt="3">
        <dgm:presLayoutVars>
          <dgm:chMax val="0"/>
          <dgm:chPref val="0"/>
          <dgm:bulletEnabled val="1"/>
        </dgm:presLayoutVars>
      </dgm:prSet>
      <dgm:spPr/>
    </dgm:pt>
    <dgm:pt modelId="{7016B2DB-6D32-4665-8076-9BC28EE61EB8}" type="pres">
      <dgm:prSet presAssocID="{6693DB65-0A96-4A27-BFD1-16C015040520}" presName="parentText2" presStyleLbl="node1" presStyleIdx="1" presStyleCnt="3">
        <dgm:presLayoutVars>
          <dgm:chMax/>
          <dgm:chPref val="3"/>
          <dgm:bulletEnabled val="1"/>
        </dgm:presLayoutVars>
      </dgm:prSet>
      <dgm:spPr/>
    </dgm:pt>
    <dgm:pt modelId="{32597F4F-1BC4-4901-8F84-DD40EBA48E7A}" type="pres">
      <dgm:prSet presAssocID="{6693DB65-0A96-4A27-BFD1-16C015040520}" presName="childText2" presStyleLbl="solidAlignAcc1" presStyleIdx="1" presStyleCnt="3">
        <dgm:presLayoutVars>
          <dgm:chMax val="0"/>
          <dgm:chPref val="0"/>
          <dgm:bulletEnabled val="1"/>
        </dgm:presLayoutVars>
      </dgm:prSet>
      <dgm:spPr/>
    </dgm:pt>
    <dgm:pt modelId="{DFEFA6D8-E9C5-4163-9BA3-142576E251D8}" type="pres">
      <dgm:prSet presAssocID="{42844A1C-97D2-42B5-94BB-84B5311F68AC}" presName="parentText3" presStyleLbl="node1" presStyleIdx="2" presStyleCnt="3">
        <dgm:presLayoutVars>
          <dgm:chMax/>
          <dgm:chPref val="3"/>
          <dgm:bulletEnabled val="1"/>
        </dgm:presLayoutVars>
      </dgm:prSet>
      <dgm:spPr/>
    </dgm:pt>
    <dgm:pt modelId="{3D5B1263-6732-46C3-BC97-3F4FCBA9FB9A}" type="pres">
      <dgm:prSet presAssocID="{42844A1C-97D2-42B5-94BB-84B5311F68AC}" presName="childText3" presStyleLbl="solidAlignAcc1" presStyleIdx="2" presStyleCnt="3">
        <dgm:presLayoutVars>
          <dgm:chMax val="0"/>
          <dgm:chPref val="0"/>
          <dgm:bulletEnabled val="1"/>
        </dgm:presLayoutVars>
      </dgm:prSet>
      <dgm:spPr/>
    </dgm:pt>
  </dgm:ptLst>
  <dgm:cxnLst>
    <dgm:cxn modelId="{149CAA0F-5998-4EBB-9297-19C983CA1D1F}" srcId="{06B65DEC-B301-4F5D-BB17-DBF5CA6776C3}" destId="{DDBDE411-34E2-40E6-8E0F-CEB8DF9861EF}" srcOrd="0" destOrd="0" parTransId="{A71E34B1-8E74-4171-B5AC-A5B1B5975DC6}" sibTransId="{C5F09824-B4B6-47E3-8A65-419C92DC2439}"/>
    <dgm:cxn modelId="{4510D20F-29AA-4A35-ACA2-F7087F01FDA1}" type="presOf" srcId="{42844A1C-97D2-42B5-94BB-84B5311F68AC}" destId="{DFEFA6D8-E9C5-4163-9BA3-142576E251D8}" srcOrd="0" destOrd="0" presId="urn:microsoft.com/office/officeart/2009/3/layout/IncreasingArrowsProcess"/>
    <dgm:cxn modelId="{6B477113-83A5-4BB3-A4D1-A5815C288B9E}" type="presOf" srcId="{EF9F73C2-53C0-4EE4-9CDF-460F17E18867}" destId="{32597F4F-1BC4-4901-8F84-DD40EBA48E7A}" srcOrd="0" destOrd="0" presId="urn:microsoft.com/office/officeart/2009/3/layout/IncreasingArrowsProcess"/>
    <dgm:cxn modelId="{91CBB535-A74A-4A4F-877E-AD3409F07954}" type="presOf" srcId="{6693DB65-0A96-4A27-BFD1-16C015040520}" destId="{7016B2DB-6D32-4665-8076-9BC28EE61EB8}" srcOrd="0" destOrd="0" presId="urn:microsoft.com/office/officeart/2009/3/layout/IncreasingArrowsProcess"/>
    <dgm:cxn modelId="{4679AA61-BF44-42A1-805D-11BFDA10392C}" srcId="{06B65DEC-B301-4F5D-BB17-DBF5CA6776C3}" destId="{42844A1C-97D2-42B5-94BB-84B5311F68AC}" srcOrd="2" destOrd="0" parTransId="{BFC6EDE2-7FAC-4F34-A511-37B6572869F2}" sibTransId="{E5A42765-D6E8-4CD7-A33C-E3FC1953E9C5}"/>
    <dgm:cxn modelId="{B6D8A347-2D04-4478-AEC5-4A1DE65EBF52}" type="presOf" srcId="{5FE360A6-A9C9-45C7-B65B-7681A18A74CF}" destId="{094A07E4-56CE-4A82-8EA3-753E12CDBE25}" srcOrd="0" destOrd="0" presId="urn:microsoft.com/office/officeart/2009/3/layout/IncreasingArrowsProcess"/>
    <dgm:cxn modelId="{15440C4B-F3BF-4C2C-8810-759972A5E22D}" srcId="{6693DB65-0A96-4A27-BFD1-16C015040520}" destId="{EF9F73C2-53C0-4EE4-9CDF-460F17E18867}" srcOrd="0" destOrd="0" parTransId="{CE67C06C-891E-4B1C-9FCF-371B611F70F2}" sibTransId="{3C5953C4-6AC6-4B2D-8DFA-FCFAFEAC653A}"/>
    <dgm:cxn modelId="{1C88B274-C8EB-47EC-96B3-34989AB6A056}" srcId="{42844A1C-97D2-42B5-94BB-84B5311F68AC}" destId="{90730457-8E74-437B-B59A-24869BCA2813}" srcOrd="0" destOrd="0" parTransId="{B312D8C6-D81E-4959-A7BB-C1EB84077AE7}" sibTransId="{E26A50CF-3644-462D-B1C8-5B3AD8472346}"/>
    <dgm:cxn modelId="{CBB672B8-2512-4F36-8B5E-33AC15876AB6}" type="presOf" srcId="{06B65DEC-B301-4F5D-BB17-DBF5CA6776C3}" destId="{91E3B65B-EDB2-4562-9A07-1DB68FCD4FFE}" srcOrd="0" destOrd="0" presId="urn:microsoft.com/office/officeart/2009/3/layout/IncreasingArrowsProcess"/>
    <dgm:cxn modelId="{0A48E1BD-2A50-4156-B8CD-C86A5E430787}" srcId="{DDBDE411-34E2-40E6-8E0F-CEB8DF9861EF}" destId="{5FE360A6-A9C9-45C7-B65B-7681A18A74CF}" srcOrd="0" destOrd="0" parTransId="{71F1D379-D36D-4B85-A6D8-0EC026CD1DB2}" sibTransId="{3FA7395E-AD83-4C39-89FC-26A6A878D549}"/>
    <dgm:cxn modelId="{6FC1BED6-370A-459F-B91F-70058C904A14}" type="presOf" srcId="{90730457-8E74-437B-B59A-24869BCA2813}" destId="{3D5B1263-6732-46C3-BC97-3F4FCBA9FB9A}" srcOrd="0" destOrd="0" presId="urn:microsoft.com/office/officeart/2009/3/layout/IncreasingArrowsProcess"/>
    <dgm:cxn modelId="{DFA06FF8-5237-4B52-A87E-36BA61B3D03F}" srcId="{06B65DEC-B301-4F5D-BB17-DBF5CA6776C3}" destId="{6693DB65-0A96-4A27-BFD1-16C015040520}" srcOrd="1" destOrd="0" parTransId="{6CA857B5-7116-4625-9E86-DC79E7944B9B}" sibTransId="{C3C81831-8248-4EA2-A0DA-48B96461D31E}"/>
    <dgm:cxn modelId="{E413FEFB-63E3-45A3-97DF-1B29AB46ED87}" type="presOf" srcId="{DDBDE411-34E2-40E6-8E0F-CEB8DF9861EF}" destId="{0A03DD18-599A-43CB-8079-B0E660C3DB56}" srcOrd="0" destOrd="0" presId="urn:microsoft.com/office/officeart/2009/3/layout/IncreasingArrowsProcess"/>
    <dgm:cxn modelId="{6EC342BB-1DAE-43E3-987D-FA4F1A64BF55}" type="presParOf" srcId="{91E3B65B-EDB2-4562-9A07-1DB68FCD4FFE}" destId="{0A03DD18-599A-43CB-8079-B0E660C3DB56}" srcOrd="0" destOrd="0" presId="urn:microsoft.com/office/officeart/2009/3/layout/IncreasingArrowsProcess"/>
    <dgm:cxn modelId="{CA6C78F9-1B22-4475-8636-AC7E3886F507}" type="presParOf" srcId="{91E3B65B-EDB2-4562-9A07-1DB68FCD4FFE}" destId="{094A07E4-56CE-4A82-8EA3-753E12CDBE25}" srcOrd="1" destOrd="0" presId="urn:microsoft.com/office/officeart/2009/3/layout/IncreasingArrowsProcess"/>
    <dgm:cxn modelId="{E7AFC054-1243-49B0-BD66-E13DC4C423D3}" type="presParOf" srcId="{91E3B65B-EDB2-4562-9A07-1DB68FCD4FFE}" destId="{7016B2DB-6D32-4665-8076-9BC28EE61EB8}" srcOrd="2" destOrd="0" presId="urn:microsoft.com/office/officeart/2009/3/layout/IncreasingArrowsProcess"/>
    <dgm:cxn modelId="{03AE182E-6E4B-433A-B9BF-28E642676A25}" type="presParOf" srcId="{91E3B65B-EDB2-4562-9A07-1DB68FCD4FFE}" destId="{32597F4F-1BC4-4901-8F84-DD40EBA48E7A}" srcOrd="3" destOrd="0" presId="urn:microsoft.com/office/officeart/2009/3/layout/IncreasingArrowsProcess"/>
    <dgm:cxn modelId="{A266FB95-542B-4D3A-BF2F-BC3CEE590077}" type="presParOf" srcId="{91E3B65B-EDB2-4562-9A07-1DB68FCD4FFE}" destId="{DFEFA6D8-E9C5-4163-9BA3-142576E251D8}" srcOrd="4" destOrd="0" presId="urn:microsoft.com/office/officeart/2009/3/layout/IncreasingArrowsProcess"/>
    <dgm:cxn modelId="{6E95A304-59AC-4298-B09B-B25E524B50EC}" type="presParOf" srcId="{91E3B65B-EDB2-4562-9A07-1DB68FCD4FFE}" destId="{3D5B1263-6732-46C3-BC97-3F4FCBA9FB9A}"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B65DEC-B301-4F5D-BB17-DBF5CA6776C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DBDE411-34E2-40E6-8E0F-CEB8DF9861EF}">
      <dgm:prSet phldrT="[Text]"/>
      <dgm:spPr/>
      <dgm:t>
        <a:bodyPr/>
        <a:lstStyle/>
        <a:p>
          <a:r>
            <a:rPr lang="en-US" dirty="0"/>
            <a:t>Group 2 – Freshman Year (Program Commence)	</a:t>
          </a:r>
        </a:p>
      </dgm:t>
    </dgm:pt>
    <dgm:pt modelId="{A71E34B1-8E74-4171-B5AC-A5B1B5975DC6}" type="parTrans" cxnId="{149CAA0F-5998-4EBB-9297-19C983CA1D1F}">
      <dgm:prSet/>
      <dgm:spPr/>
      <dgm:t>
        <a:bodyPr/>
        <a:lstStyle/>
        <a:p>
          <a:endParaRPr lang="en-US"/>
        </a:p>
      </dgm:t>
    </dgm:pt>
    <dgm:pt modelId="{C5F09824-B4B6-47E3-8A65-419C92DC2439}" type="sibTrans" cxnId="{149CAA0F-5998-4EBB-9297-19C983CA1D1F}">
      <dgm:prSet/>
      <dgm:spPr/>
      <dgm:t>
        <a:bodyPr/>
        <a:lstStyle/>
        <a:p>
          <a:endParaRPr lang="en-US"/>
        </a:p>
      </dgm:t>
    </dgm:pt>
    <dgm:pt modelId="{5FE360A6-A9C9-45C7-B65B-7681A18A74CF}">
      <dgm:prSet phldrT="[Text]"/>
      <dgm:spPr/>
      <dgm:t>
        <a:bodyPr/>
        <a:lstStyle/>
        <a:p>
          <a:r>
            <a:rPr lang="en-US" b="1" dirty="0"/>
            <a:t>SY 2018 -19</a:t>
          </a:r>
        </a:p>
        <a:p>
          <a:r>
            <a:rPr lang="en-US" dirty="0"/>
            <a:t>Session 1: January 28,  2019 </a:t>
          </a:r>
        </a:p>
        <a:p>
          <a:r>
            <a:rPr lang="en-US" dirty="0"/>
            <a:t> Assessment: Decision Making &amp; Goal Setting</a:t>
          </a:r>
        </a:p>
        <a:p>
          <a:endParaRPr lang="en-US" dirty="0"/>
        </a:p>
        <a:p>
          <a:r>
            <a:rPr lang="en-US" dirty="0"/>
            <a:t>Session 2: March 28, 2019</a:t>
          </a:r>
        </a:p>
        <a:p>
          <a:r>
            <a:rPr lang="en-US" dirty="0"/>
            <a:t>Decision Making &amp; Goal Setting with Research Assignment </a:t>
          </a:r>
        </a:p>
        <a:p>
          <a:endParaRPr lang="en-US" dirty="0"/>
        </a:p>
        <a:p>
          <a:r>
            <a:rPr lang="en-US" dirty="0"/>
            <a:t>Session 3: April 22, 2019</a:t>
          </a:r>
        </a:p>
      </dgm:t>
    </dgm:pt>
    <dgm:pt modelId="{71F1D379-D36D-4B85-A6D8-0EC026CD1DB2}" type="parTrans" cxnId="{0A48E1BD-2A50-4156-B8CD-C86A5E430787}">
      <dgm:prSet/>
      <dgm:spPr/>
      <dgm:t>
        <a:bodyPr/>
        <a:lstStyle/>
        <a:p>
          <a:endParaRPr lang="en-US"/>
        </a:p>
      </dgm:t>
    </dgm:pt>
    <dgm:pt modelId="{3FA7395E-AD83-4C39-89FC-26A6A878D549}" type="sibTrans" cxnId="{0A48E1BD-2A50-4156-B8CD-C86A5E430787}">
      <dgm:prSet/>
      <dgm:spPr/>
      <dgm:t>
        <a:bodyPr/>
        <a:lstStyle/>
        <a:p>
          <a:endParaRPr lang="en-US"/>
        </a:p>
      </dgm:t>
    </dgm:pt>
    <dgm:pt modelId="{6693DB65-0A96-4A27-BFD1-16C015040520}">
      <dgm:prSet phldrT="[Text]"/>
      <dgm:spPr/>
      <dgm:t>
        <a:bodyPr/>
        <a:lstStyle/>
        <a:p>
          <a:r>
            <a:rPr lang="en-US" dirty="0"/>
            <a:t>Group 2 – Sophomore Year</a:t>
          </a:r>
        </a:p>
      </dgm:t>
    </dgm:pt>
    <dgm:pt modelId="{6CA857B5-7116-4625-9E86-DC79E7944B9B}" type="parTrans" cxnId="{DFA06FF8-5237-4B52-A87E-36BA61B3D03F}">
      <dgm:prSet/>
      <dgm:spPr/>
      <dgm:t>
        <a:bodyPr/>
        <a:lstStyle/>
        <a:p>
          <a:endParaRPr lang="en-US"/>
        </a:p>
      </dgm:t>
    </dgm:pt>
    <dgm:pt modelId="{C3C81831-8248-4EA2-A0DA-48B96461D31E}" type="sibTrans" cxnId="{DFA06FF8-5237-4B52-A87E-36BA61B3D03F}">
      <dgm:prSet/>
      <dgm:spPr/>
      <dgm:t>
        <a:bodyPr/>
        <a:lstStyle/>
        <a:p>
          <a:endParaRPr lang="en-US"/>
        </a:p>
      </dgm:t>
    </dgm:pt>
    <dgm:pt modelId="{EF9F73C2-53C0-4EE4-9CDF-460F17E18867}">
      <dgm:prSet phldrT="[Text]"/>
      <dgm:spPr/>
      <dgm:t>
        <a:bodyPr/>
        <a:lstStyle/>
        <a:p>
          <a:r>
            <a:rPr lang="en-US" b="1" dirty="0"/>
            <a:t>SY 2019 - 20 </a:t>
          </a:r>
        </a:p>
        <a:p>
          <a:r>
            <a:rPr lang="en-US" dirty="0"/>
            <a:t>Session 4: September 10, 2019</a:t>
          </a:r>
        </a:p>
        <a:p>
          <a:r>
            <a:rPr lang="en-US" dirty="0"/>
            <a:t>Corporate Management and Graduation from High School Senior</a:t>
          </a:r>
        </a:p>
        <a:p>
          <a:endParaRPr lang="en-US" dirty="0"/>
        </a:p>
        <a:p>
          <a:r>
            <a:rPr lang="en-US" dirty="0"/>
            <a:t>Session 5: October 8, 2019</a:t>
          </a:r>
        </a:p>
        <a:p>
          <a:r>
            <a:rPr lang="en-US" dirty="0"/>
            <a:t>Guest Public Sector Water Conservation Professional</a:t>
          </a:r>
        </a:p>
        <a:p>
          <a:endParaRPr lang="en-US" dirty="0"/>
        </a:p>
        <a:p>
          <a:r>
            <a:rPr lang="en-US" dirty="0"/>
            <a:t>Session 6: November 12, 2019</a:t>
          </a:r>
        </a:p>
        <a:p>
          <a:r>
            <a:rPr lang="en-US" dirty="0"/>
            <a:t>Next Steps in Research Toward Selected Goal in Small Group Discussions</a:t>
          </a:r>
        </a:p>
        <a:p>
          <a:endParaRPr lang="en-US" dirty="0"/>
        </a:p>
        <a:p>
          <a:r>
            <a:rPr lang="en-US" dirty="0"/>
            <a:t>Session 7: January 28, 2020</a:t>
          </a:r>
        </a:p>
        <a:p>
          <a:r>
            <a:rPr lang="en-US" dirty="0"/>
            <a:t>Guest Community Business Owner</a:t>
          </a:r>
        </a:p>
        <a:p>
          <a:endParaRPr lang="en-US" dirty="0"/>
        </a:p>
        <a:p>
          <a:r>
            <a:rPr lang="en-US" dirty="0"/>
            <a:t>Session 8: March 3, 2020</a:t>
          </a:r>
        </a:p>
        <a:p>
          <a:r>
            <a:rPr lang="en-US" dirty="0"/>
            <a:t>Discussion – “How Do We Navigate in this World of Technology”; “Technological Aspirations” </a:t>
          </a:r>
          <a:r>
            <a:rPr lang="en-US" dirty="0">
              <a:solidFill>
                <a:srgbClr val="FF0000"/>
              </a:solidFill>
            </a:rPr>
            <a:t> </a:t>
          </a:r>
        </a:p>
      </dgm:t>
    </dgm:pt>
    <dgm:pt modelId="{CE67C06C-891E-4B1C-9FCF-371B611F70F2}" type="parTrans" cxnId="{15440C4B-F3BF-4C2C-8810-759972A5E22D}">
      <dgm:prSet/>
      <dgm:spPr/>
      <dgm:t>
        <a:bodyPr/>
        <a:lstStyle/>
        <a:p>
          <a:endParaRPr lang="en-US"/>
        </a:p>
      </dgm:t>
    </dgm:pt>
    <dgm:pt modelId="{3C5953C4-6AC6-4B2D-8DFA-FCFAFEAC653A}" type="sibTrans" cxnId="{15440C4B-F3BF-4C2C-8810-759972A5E22D}">
      <dgm:prSet/>
      <dgm:spPr/>
      <dgm:t>
        <a:bodyPr/>
        <a:lstStyle/>
        <a:p>
          <a:endParaRPr lang="en-US"/>
        </a:p>
      </dgm:t>
    </dgm:pt>
    <dgm:pt modelId="{42844A1C-97D2-42B5-94BB-84B5311F68AC}">
      <dgm:prSet phldrT="[Text]"/>
      <dgm:spPr/>
      <dgm:t>
        <a:bodyPr/>
        <a:lstStyle/>
        <a:p>
          <a:r>
            <a:rPr lang="en-US" dirty="0"/>
            <a:t>Group 2 – Junior Year</a:t>
          </a:r>
        </a:p>
      </dgm:t>
    </dgm:pt>
    <dgm:pt modelId="{BFC6EDE2-7FAC-4F34-A511-37B6572869F2}" type="parTrans" cxnId="{4679AA61-BF44-42A1-805D-11BFDA10392C}">
      <dgm:prSet/>
      <dgm:spPr/>
      <dgm:t>
        <a:bodyPr/>
        <a:lstStyle/>
        <a:p>
          <a:endParaRPr lang="en-US"/>
        </a:p>
      </dgm:t>
    </dgm:pt>
    <dgm:pt modelId="{E5A42765-D6E8-4CD7-A33C-E3FC1953E9C5}" type="sibTrans" cxnId="{4679AA61-BF44-42A1-805D-11BFDA10392C}">
      <dgm:prSet/>
      <dgm:spPr/>
      <dgm:t>
        <a:bodyPr/>
        <a:lstStyle/>
        <a:p>
          <a:endParaRPr lang="en-US"/>
        </a:p>
      </dgm:t>
    </dgm:pt>
    <dgm:pt modelId="{90730457-8E74-437B-B59A-24869BCA2813}">
      <dgm:prSet phldrT="[Text]"/>
      <dgm:spPr/>
      <dgm:t>
        <a:bodyPr/>
        <a:lstStyle/>
        <a:p>
          <a:r>
            <a:rPr lang="en-US" b="1" dirty="0"/>
            <a:t>SY 2020  - 21</a:t>
          </a:r>
        </a:p>
        <a:p>
          <a:r>
            <a:rPr lang="en-US" dirty="0"/>
            <a:t>Session 10: </a:t>
          </a:r>
          <a:r>
            <a:rPr lang="en-US" b="1" dirty="0"/>
            <a:t>TBD</a:t>
          </a:r>
          <a:r>
            <a:rPr lang="en-US" dirty="0"/>
            <a:t>, 2020</a:t>
          </a:r>
        </a:p>
        <a:p>
          <a:r>
            <a:rPr lang="en-US" dirty="0"/>
            <a:t>Group Discussion</a:t>
          </a:r>
        </a:p>
        <a:p>
          <a:endParaRPr lang="en-US" dirty="0"/>
        </a:p>
        <a:p>
          <a:r>
            <a:rPr lang="en-US" dirty="0"/>
            <a:t>Session 11: TBD, 2020</a:t>
          </a:r>
        </a:p>
        <a:p>
          <a:r>
            <a:rPr lang="en-US" dirty="0"/>
            <a:t>Group Discussion</a:t>
          </a:r>
        </a:p>
        <a:p>
          <a:endParaRPr lang="en-US" dirty="0"/>
        </a:p>
        <a:p>
          <a:r>
            <a:rPr lang="en-US" dirty="0"/>
            <a:t>Session 12: TBD, 2020</a:t>
          </a:r>
        </a:p>
        <a:p>
          <a:r>
            <a:rPr lang="en-US" dirty="0"/>
            <a:t>Group Discussion</a:t>
          </a:r>
        </a:p>
        <a:p>
          <a:endParaRPr lang="en-US" dirty="0"/>
        </a:p>
        <a:p>
          <a:r>
            <a:rPr lang="en-US" dirty="0"/>
            <a:t>Session 13: TBD, 2020</a:t>
          </a:r>
        </a:p>
        <a:p>
          <a:r>
            <a:rPr lang="en-US" dirty="0"/>
            <a:t>Group Discussion</a:t>
          </a:r>
        </a:p>
        <a:p>
          <a:r>
            <a:rPr lang="en-US" dirty="0"/>
            <a:t> </a:t>
          </a:r>
        </a:p>
      </dgm:t>
    </dgm:pt>
    <dgm:pt modelId="{B312D8C6-D81E-4959-A7BB-C1EB84077AE7}" type="parTrans" cxnId="{1C88B274-C8EB-47EC-96B3-34989AB6A056}">
      <dgm:prSet/>
      <dgm:spPr/>
      <dgm:t>
        <a:bodyPr/>
        <a:lstStyle/>
        <a:p>
          <a:endParaRPr lang="en-US"/>
        </a:p>
      </dgm:t>
    </dgm:pt>
    <dgm:pt modelId="{E26A50CF-3644-462D-B1C8-5B3AD8472346}" type="sibTrans" cxnId="{1C88B274-C8EB-47EC-96B3-34989AB6A056}">
      <dgm:prSet/>
      <dgm:spPr/>
      <dgm:t>
        <a:bodyPr/>
        <a:lstStyle/>
        <a:p>
          <a:endParaRPr lang="en-US"/>
        </a:p>
      </dgm:t>
    </dgm:pt>
    <dgm:pt modelId="{51B69026-02D9-45B4-A64E-CFE04E3E4B66}">
      <dgm:prSet phldrT="[Text]"/>
      <dgm:spPr/>
      <dgm:t>
        <a:bodyPr/>
        <a:lstStyle/>
        <a:p>
          <a:r>
            <a:rPr lang="en-US" dirty="0"/>
            <a:t>Discussion </a:t>
          </a:r>
          <a:r>
            <a:rPr lang="en-US" dirty="0">
              <a:solidFill>
                <a:srgbClr val="FF0000"/>
              </a:solidFill>
            </a:rPr>
            <a:t>- ???? </a:t>
          </a:r>
        </a:p>
      </dgm:t>
    </dgm:pt>
    <dgm:pt modelId="{2AAE91BA-DF67-42EF-A0DE-36A879EAAF61}" type="parTrans" cxnId="{774AF3D5-A144-45F4-9277-E3B0D6761CEC}">
      <dgm:prSet/>
      <dgm:spPr/>
      <dgm:t>
        <a:bodyPr/>
        <a:lstStyle/>
        <a:p>
          <a:endParaRPr lang="en-US"/>
        </a:p>
      </dgm:t>
    </dgm:pt>
    <dgm:pt modelId="{DFF097DA-9EFD-4E03-B40F-E2FCC379FF4C}" type="sibTrans" cxnId="{774AF3D5-A144-45F4-9277-E3B0D6761CEC}">
      <dgm:prSet/>
      <dgm:spPr/>
      <dgm:t>
        <a:bodyPr/>
        <a:lstStyle/>
        <a:p>
          <a:endParaRPr lang="en-US"/>
        </a:p>
      </dgm:t>
    </dgm:pt>
    <dgm:pt modelId="{351CCA9A-0242-43DC-809F-AD381F71DE65}">
      <dgm:prSet phldrT="[Text]"/>
      <dgm:spPr/>
      <dgm:t>
        <a:bodyPr/>
        <a:lstStyle/>
        <a:p>
          <a:r>
            <a:rPr lang="en-US" dirty="0"/>
            <a:t> </a:t>
          </a:r>
        </a:p>
        <a:p>
          <a:endParaRPr lang="en-US" dirty="0"/>
        </a:p>
        <a:p>
          <a:endParaRPr lang="en-US" dirty="0"/>
        </a:p>
      </dgm:t>
    </dgm:pt>
    <dgm:pt modelId="{DFD2EEE7-DBD8-411E-B656-0700905A9147}" type="parTrans" cxnId="{6C91DAA3-DCC6-4ACF-BB41-D25542932B86}">
      <dgm:prSet/>
      <dgm:spPr/>
    </dgm:pt>
    <dgm:pt modelId="{CBE01941-2E24-4040-B780-E67833C64486}" type="sibTrans" cxnId="{6C91DAA3-DCC6-4ACF-BB41-D25542932B86}">
      <dgm:prSet/>
      <dgm:spPr/>
    </dgm:pt>
    <dgm:pt modelId="{92E092B3-C641-46F7-86D8-D0D67709DBE5}">
      <dgm:prSet/>
      <dgm:spPr/>
      <dgm:t>
        <a:bodyPr/>
        <a:lstStyle/>
        <a:p>
          <a:r>
            <a:rPr lang="en-US" dirty="0">
              <a:solidFill>
                <a:srgbClr val="FF0000"/>
              </a:solidFill>
            </a:rPr>
            <a:t>Delayed due to COVID – 19 Pandemic and School Closure</a:t>
          </a:r>
        </a:p>
      </dgm:t>
    </dgm:pt>
    <dgm:pt modelId="{40C8403C-FB10-4CB9-B07B-309E721F141D}" type="parTrans" cxnId="{21202FC5-F398-443E-9785-3EF19FAB5837}">
      <dgm:prSet/>
      <dgm:spPr/>
      <dgm:t>
        <a:bodyPr/>
        <a:lstStyle/>
        <a:p>
          <a:endParaRPr lang="en-US"/>
        </a:p>
      </dgm:t>
    </dgm:pt>
    <dgm:pt modelId="{DCD414F3-49BA-4597-8F3C-3E551242D7EE}" type="sibTrans" cxnId="{21202FC5-F398-443E-9785-3EF19FAB5837}">
      <dgm:prSet/>
      <dgm:spPr/>
      <dgm:t>
        <a:bodyPr/>
        <a:lstStyle/>
        <a:p>
          <a:endParaRPr lang="en-US"/>
        </a:p>
      </dgm:t>
    </dgm:pt>
    <dgm:pt modelId="{CEFEC924-A908-4934-A120-38517012C050}">
      <dgm:prSet phldrT="[Text]"/>
      <dgm:spPr/>
      <dgm:t>
        <a:bodyPr/>
        <a:lstStyle/>
        <a:p>
          <a:endParaRPr lang="en-US" dirty="0"/>
        </a:p>
      </dgm:t>
    </dgm:pt>
    <dgm:pt modelId="{01A76795-7ED6-476B-B022-100282CF5428}" type="parTrans" cxnId="{F333DE35-A2B3-48AA-92F1-293C1A600A44}">
      <dgm:prSet/>
      <dgm:spPr/>
      <dgm:t>
        <a:bodyPr/>
        <a:lstStyle/>
        <a:p>
          <a:endParaRPr lang="en-US"/>
        </a:p>
      </dgm:t>
    </dgm:pt>
    <dgm:pt modelId="{B1E19E52-3BC2-475A-A48B-6536837F01ED}" type="sibTrans" cxnId="{F333DE35-A2B3-48AA-92F1-293C1A600A44}">
      <dgm:prSet/>
      <dgm:spPr/>
      <dgm:t>
        <a:bodyPr/>
        <a:lstStyle/>
        <a:p>
          <a:endParaRPr lang="en-US"/>
        </a:p>
      </dgm:t>
    </dgm:pt>
    <dgm:pt modelId="{C6F59E91-1EF4-434B-8BFD-5DF09533A8AF}">
      <dgm:prSet phldrT="[Text]"/>
      <dgm:spPr/>
      <dgm:t>
        <a:bodyPr/>
        <a:lstStyle/>
        <a:p>
          <a:r>
            <a:rPr lang="en-US" dirty="0"/>
            <a:t>Session 9: March 31, 2020</a:t>
          </a:r>
        </a:p>
      </dgm:t>
    </dgm:pt>
    <dgm:pt modelId="{41BB9EC9-FB2A-4E5C-AD55-AD6AB3096B5F}" type="parTrans" cxnId="{28330D6C-6F1A-4E3C-BD4A-2728460C6353}">
      <dgm:prSet/>
      <dgm:spPr/>
    </dgm:pt>
    <dgm:pt modelId="{F6B01CA0-33F7-406F-98F3-39A64B05B114}" type="sibTrans" cxnId="{28330D6C-6F1A-4E3C-BD4A-2728460C6353}">
      <dgm:prSet/>
      <dgm:spPr/>
    </dgm:pt>
    <dgm:pt modelId="{91E3B65B-EDB2-4562-9A07-1DB68FCD4FFE}" type="pres">
      <dgm:prSet presAssocID="{06B65DEC-B301-4F5D-BB17-DBF5CA6776C3}" presName="Name0" presStyleCnt="0">
        <dgm:presLayoutVars>
          <dgm:chMax val="5"/>
          <dgm:chPref val="5"/>
          <dgm:dir/>
          <dgm:animLvl val="lvl"/>
        </dgm:presLayoutVars>
      </dgm:prSet>
      <dgm:spPr/>
    </dgm:pt>
    <dgm:pt modelId="{0A03DD18-599A-43CB-8079-B0E660C3DB56}" type="pres">
      <dgm:prSet presAssocID="{DDBDE411-34E2-40E6-8E0F-CEB8DF9861EF}" presName="parentText1" presStyleLbl="node1" presStyleIdx="0" presStyleCnt="3">
        <dgm:presLayoutVars>
          <dgm:chMax/>
          <dgm:chPref val="3"/>
          <dgm:bulletEnabled val="1"/>
        </dgm:presLayoutVars>
      </dgm:prSet>
      <dgm:spPr/>
    </dgm:pt>
    <dgm:pt modelId="{094A07E4-56CE-4A82-8EA3-753E12CDBE25}" type="pres">
      <dgm:prSet presAssocID="{DDBDE411-34E2-40E6-8E0F-CEB8DF9861EF}" presName="childText1" presStyleLbl="solidAlignAcc1" presStyleIdx="0" presStyleCnt="3">
        <dgm:presLayoutVars>
          <dgm:chMax val="0"/>
          <dgm:chPref val="0"/>
          <dgm:bulletEnabled val="1"/>
        </dgm:presLayoutVars>
      </dgm:prSet>
      <dgm:spPr/>
    </dgm:pt>
    <dgm:pt modelId="{7016B2DB-6D32-4665-8076-9BC28EE61EB8}" type="pres">
      <dgm:prSet presAssocID="{6693DB65-0A96-4A27-BFD1-16C015040520}" presName="parentText2" presStyleLbl="node1" presStyleIdx="1" presStyleCnt="3">
        <dgm:presLayoutVars>
          <dgm:chMax/>
          <dgm:chPref val="3"/>
          <dgm:bulletEnabled val="1"/>
        </dgm:presLayoutVars>
      </dgm:prSet>
      <dgm:spPr/>
    </dgm:pt>
    <dgm:pt modelId="{32597F4F-1BC4-4901-8F84-DD40EBA48E7A}" type="pres">
      <dgm:prSet presAssocID="{6693DB65-0A96-4A27-BFD1-16C015040520}" presName="childText2" presStyleLbl="solidAlignAcc1" presStyleIdx="1" presStyleCnt="3">
        <dgm:presLayoutVars>
          <dgm:chMax val="0"/>
          <dgm:chPref val="0"/>
          <dgm:bulletEnabled val="1"/>
        </dgm:presLayoutVars>
      </dgm:prSet>
      <dgm:spPr/>
    </dgm:pt>
    <dgm:pt modelId="{DFEFA6D8-E9C5-4163-9BA3-142576E251D8}" type="pres">
      <dgm:prSet presAssocID="{42844A1C-97D2-42B5-94BB-84B5311F68AC}" presName="parentText3" presStyleLbl="node1" presStyleIdx="2" presStyleCnt="3">
        <dgm:presLayoutVars>
          <dgm:chMax/>
          <dgm:chPref val="3"/>
          <dgm:bulletEnabled val="1"/>
        </dgm:presLayoutVars>
      </dgm:prSet>
      <dgm:spPr/>
    </dgm:pt>
    <dgm:pt modelId="{3D5B1263-6732-46C3-BC97-3F4FCBA9FB9A}" type="pres">
      <dgm:prSet presAssocID="{42844A1C-97D2-42B5-94BB-84B5311F68AC}" presName="childText3" presStyleLbl="solidAlignAcc1" presStyleIdx="2" presStyleCnt="3">
        <dgm:presLayoutVars>
          <dgm:chMax val="0"/>
          <dgm:chPref val="0"/>
          <dgm:bulletEnabled val="1"/>
        </dgm:presLayoutVars>
      </dgm:prSet>
      <dgm:spPr/>
    </dgm:pt>
  </dgm:ptLst>
  <dgm:cxnLst>
    <dgm:cxn modelId="{AD778102-38B1-4C73-BB9C-C94CE2BD4775}" type="presOf" srcId="{351CCA9A-0242-43DC-809F-AD381F71DE65}" destId="{094A07E4-56CE-4A82-8EA3-753E12CDBE25}" srcOrd="0" destOrd="2" presId="urn:microsoft.com/office/officeart/2009/3/layout/IncreasingArrowsProcess"/>
    <dgm:cxn modelId="{149CAA0F-5998-4EBB-9297-19C983CA1D1F}" srcId="{06B65DEC-B301-4F5D-BB17-DBF5CA6776C3}" destId="{DDBDE411-34E2-40E6-8E0F-CEB8DF9861EF}" srcOrd="0" destOrd="0" parTransId="{A71E34B1-8E74-4171-B5AC-A5B1B5975DC6}" sibTransId="{C5F09824-B4B6-47E3-8A65-419C92DC2439}"/>
    <dgm:cxn modelId="{4510D20F-29AA-4A35-ACA2-F7087F01FDA1}" type="presOf" srcId="{42844A1C-97D2-42B5-94BB-84B5311F68AC}" destId="{DFEFA6D8-E9C5-4163-9BA3-142576E251D8}" srcOrd="0" destOrd="0" presId="urn:microsoft.com/office/officeart/2009/3/layout/IncreasingArrowsProcess"/>
    <dgm:cxn modelId="{6B477113-83A5-4BB3-A4D1-A5815C288B9E}" type="presOf" srcId="{EF9F73C2-53C0-4EE4-9CDF-460F17E18867}" destId="{32597F4F-1BC4-4901-8F84-DD40EBA48E7A}" srcOrd="0" destOrd="0" presId="urn:microsoft.com/office/officeart/2009/3/layout/IncreasingArrowsProcess"/>
    <dgm:cxn modelId="{EADEE318-D282-47F9-AEBF-629F0422CFC4}" type="presOf" srcId="{C6F59E91-1EF4-434B-8BFD-5DF09533A8AF}" destId="{32597F4F-1BC4-4901-8F84-DD40EBA48E7A}" srcOrd="0" destOrd="2" presId="urn:microsoft.com/office/officeart/2009/3/layout/IncreasingArrowsProcess"/>
    <dgm:cxn modelId="{91CBB535-A74A-4A4F-877E-AD3409F07954}" type="presOf" srcId="{6693DB65-0A96-4A27-BFD1-16C015040520}" destId="{7016B2DB-6D32-4665-8076-9BC28EE61EB8}" srcOrd="0" destOrd="0" presId="urn:microsoft.com/office/officeart/2009/3/layout/IncreasingArrowsProcess"/>
    <dgm:cxn modelId="{F333DE35-A2B3-48AA-92F1-293C1A600A44}" srcId="{6693DB65-0A96-4A27-BFD1-16C015040520}" destId="{CEFEC924-A908-4934-A120-38517012C050}" srcOrd="1" destOrd="0" parTransId="{01A76795-7ED6-476B-B022-100282CF5428}" sibTransId="{B1E19E52-3BC2-475A-A48B-6536837F01ED}"/>
    <dgm:cxn modelId="{4679AA61-BF44-42A1-805D-11BFDA10392C}" srcId="{06B65DEC-B301-4F5D-BB17-DBF5CA6776C3}" destId="{42844A1C-97D2-42B5-94BB-84B5311F68AC}" srcOrd="2" destOrd="0" parTransId="{BFC6EDE2-7FAC-4F34-A511-37B6572869F2}" sibTransId="{E5A42765-D6E8-4CD7-A33C-E3FC1953E9C5}"/>
    <dgm:cxn modelId="{B6D8A347-2D04-4478-AEC5-4A1DE65EBF52}" type="presOf" srcId="{5FE360A6-A9C9-45C7-B65B-7681A18A74CF}" destId="{094A07E4-56CE-4A82-8EA3-753E12CDBE25}" srcOrd="0" destOrd="0" presId="urn:microsoft.com/office/officeart/2009/3/layout/IncreasingArrowsProcess"/>
    <dgm:cxn modelId="{15440C4B-F3BF-4C2C-8810-759972A5E22D}" srcId="{6693DB65-0A96-4A27-BFD1-16C015040520}" destId="{EF9F73C2-53C0-4EE4-9CDF-460F17E18867}" srcOrd="0" destOrd="0" parTransId="{CE67C06C-891E-4B1C-9FCF-371B611F70F2}" sibTransId="{3C5953C4-6AC6-4B2D-8DFA-FCFAFEAC653A}"/>
    <dgm:cxn modelId="{28330D6C-6F1A-4E3C-BD4A-2728460C6353}" srcId="{6693DB65-0A96-4A27-BFD1-16C015040520}" destId="{C6F59E91-1EF4-434B-8BFD-5DF09533A8AF}" srcOrd="2" destOrd="0" parTransId="{41BB9EC9-FB2A-4E5C-AD55-AD6AB3096B5F}" sibTransId="{F6B01CA0-33F7-406F-98F3-39A64B05B114}"/>
    <dgm:cxn modelId="{1C88B274-C8EB-47EC-96B3-34989AB6A056}" srcId="{42844A1C-97D2-42B5-94BB-84B5311F68AC}" destId="{90730457-8E74-437B-B59A-24869BCA2813}" srcOrd="0" destOrd="0" parTransId="{B312D8C6-D81E-4959-A7BB-C1EB84077AE7}" sibTransId="{E26A50CF-3644-462D-B1C8-5B3AD8472346}"/>
    <dgm:cxn modelId="{23D8E775-2170-4E14-9F69-363639841EBD}" type="presOf" srcId="{92E092B3-C641-46F7-86D8-D0D67709DBE5}" destId="{32597F4F-1BC4-4901-8F84-DD40EBA48E7A}" srcOrd="0" destOrd="3" presId="urn:microsoft.com/office/officeart/2009/3/layout/IncreasingArrowsProcess"/>
    <dgm:cxn modelId="{C00800A3-4728-4B47-8BB7-9FEB0F6ED861}" type="presOf" srcId="{51B69026-02D9-45B4-A64E-CFE04E3E4B66}" destId="{094A07E4-56CE-4A82-8EA3-753E12CDBE25}" srcOrd="0" destOrd="1" presId="urn:microsoft.com/office/officeart/2009/3/layout/IncreasingArrowsProcess"/>
    <dgm:cxn modelId="{6C91DAA3-DCC6-4ACF-BB41-D25542932B86}" srcId="{DDBDE411-34E2-40E6-8E0F-CEB8DF9861EF}" destId="{351CCA9A-0242-43DC-809F-AD381F71DE65}" srcOrd="2" destOrd="0" parTransId="{DFD2EEE7-DBD8-411E-B656-0700905A9147}" sibTransId="{CBE01941-2E24-4040-B780-E67833C64486}"/>
    <dgm:cxn modelId="{CBB672B8-2512-4F36-8B5E-33AC15876AB6}" type="presOf" srcId="{06B65DEC-B301-4F5D-BB17-DBF5CA6776C3}" destId="{91E3B65B-EDB2-4562-9A07-1DB68FCD4FFE}" srcOrd="0" destOrd="0" presId="urn:microsoft.com/office/officeart/2009/3/layout/IncreasingArrowsProcess"/>
    <dgm:cxn modelId="{0A48E1BD-2A50-4156-B8CD-C86A5E430787}" srcId="{DDBDE411-34E2-40E6-8E0F-CEB8DF9861EF}" destId="{5FE360A6-A9C9-45C7-B65B-7681A18A74CF}" srcOrd="0" destOrd="0" parTransId="{71F1D379-D36D-4B85-A6D8-0EC026CD1DB2}" sibTransId="{3FA7395E-AD83-4C39-89FC-26A6A878D549}"/>
    <dgm:cxn modelId="{21202FC5-F398-443E-9785-3EF19FAB5837}" srcId="{6693DB65-0A96-4A27-BFD1-16C015040520}" destId="{92E092B3-C641-46F7-86D8-D0D67709DBE5}" srcOrd="3" destOrd="0" parTransId="{40C8403C-FB10-4CB9-B07B-309E721F141D}" sibTransId="{DCD414F3-49BA-4597-8F3C-3E551242D7EE}"/>
    <dgm:cxn modelId="{D7B4C8D5-4B86-4976-A627-09E0092BAEBC}" type="presOf" srcId="{CEFEC924-A908-4934-A120-38517012C050}" destId="{32597F4F-1BC4-4901-8F84-DD40EBA48E7A}" srcOrd="0" destOrd="1" presId="urn:microsoft.com/office/officeart/2009/3/layout/IncreasingArrowsProcess"/>
    <dgm:cxn modelId="{774AF3D5-A144-45F4-9277-E3B0D6761CEC}" srcId="{DDBDE411-34E2-40E6-8E0F-CEB8DF9861EF}" destId="{51B69026-02D9-45B4-A64E-CFE04E3E4B66}" srcOrd="1" destOrd="0" parTransId="{2AAE91BA-DF67-42EF-A0DE-36A879EAAF61}" sibTransId="{DFF097DA-9EFD-4E03-B40F-E2FCC379FF4C}"/>
    <dgm:cxn modelId="{6FC1BED6-370A-459F-B91F-70058C904A14}" type="presOf" srcId="{90730457-8E74-437B-B59A-24869BCA2813}" destId="{3D5B1263-6732-46C3-BC97-3F4FCBA9FB9A}" srcOrd="0" destOrd="0" presId="urn:microsoft.com/office/officeart/2009/3/layout/IncreasingArrowsProcess"/>
    <dgm:cxn modelId="{DFA06FF8-5237-4B52-A87E-36BA61B3D03F}" srcId="{06B65DEC-B301-4F5D-BB17-DBF5CA6776C3}" destId="{6693DB65-0A96-4A27-BFD1-16C015040520}" srcOrd="1" destOrd="0" parTransId="{6CA857B5-7116-4625-9E86-DC79E7944B9B}" sibTransId="{C3C81831-8248-4EA2-A0DA-48B96461D31E}"/>
    <dgm:cxn modelId="{E413FEFB-63E3-45A3-97DF-1B29AB46ED87}" type="presOf" srcId="{DDBDE411-34E2-40E6-8E0F-CEB8DF9861EF}" destId="{0A03DD18-599A-43CB-8079-B0E660C3DB56}" srcOrd="0" destOrd="0" presId="urn:microsoft.com/office/officeart/2009/3/layout/IncreasingArrowsProcess"/>
    <dgm:cxn modelId="{6EC342BB-1DAE-43E3-987D-FA4F1A64BF55}" type="presParOf" srcId="{91E3B65B-EDB2-4562-9A07-1DB68FCD4FFE}" destId="{0A03DD18-599A-43CB-8079-B0E660C3DB56}" srcOrd="0" destOrd="0" presId="urn:microsoft.com/office/officeart/2009/3/layout/IncreasingArrowsProcess"/>
    <dgm:cxn modelId="{CA6C78F9-1B22-4475-8636-AC7E3886F507}" type="presParOf" srcId="{91E3B65B-EDB2-4562-9A07-1DB68FCD4FFE}" destId="{094A07E4-56CE-4A82-8EA3-753E12CDBE25}" srcOrd="1" destOrd="0" presId="urn:microsoft.com/office/officeart/2009/3/layout/IncreasingArrowsProcess"/>
    <dgm:cxn modelId="{E7AFC054-1243-49B0-BD66-E13DC4C423D3}" type="presParOf" srcId="{91E3B65B-EDB2-4562-9A07-1DB68FCD4FFE}" destId="{7016B2DB-6D32-4665-8076-9BC28EE61EB8}" srcOrd="2" destOrd="0" presId="urn:microsoft.com/office/officeart/2009/3/layout/IncreasingArrowsProcess"/>
    <dgm:cxn modelId="{03AE182E-6E4B-433A-B9BF-28E642676A25}" type="presParOf" srcId="{91E3B65B-EDB2-4562-9A07-1DB68FCD4FFE}" destId="{32597F4F-1BC4-4901-8F84-DD40EBA48E7A}" srcOrd="3" destOrd="0" presId="urn:microsoft.com/office/officeart/2009/3/layout/IncreasingArrowsProcess"/>
    <dgm:cxn modelId="{A266FB95-542B-4D3A-BF2F-BC3CEE590077}" type="presParOf" srcId="{91E3B65B-EDB2-4562-9A07-1DB68FCD4FFE}" destId="{DFEFA6D8-E9C5-4163-9BA3-142576E251D8}" srcOrd="4" destOrd="0" presId="urn:microsoft.com/office/officeart/2009/3/layout/IncreasingArrowsProcess"/>
    <dgm:cxn modelId="{6E95A304-59AC-4298-B09B-B25E524B50EC}" type="presParOf" srcId="{91E3B65B-EDB2-4562-9A07-1DB68FCD4FFE}" destId="{3D5B1263-6732-46C3-BC97-3F4FCBA9FB9A}"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B65DEC-B301-4F5D-BB17-DBF5CA6776C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DBDE411-34E2-40E6-8E0F-CEB8DF9861EF}">
      <dgm:prSet phldrT="[Text]"/>
      <dgm:spPr/>
      <dgm:t>
        <a:bodyPr/>
        <a:lstStyle/>
        <a:p>
          <a:r>
            <a:rPr lang="en-US" dirty="0"/>
            <a:t>Group 3 – Freshman Year (Program Commence)	</a:t>
          </a:r>
        </a:p>
      </dgm:t>
    </dgm:pt>
    <dgm:pt modelId="{A71E34B1-8E74-4171-B5AC-A5B1B5975DC6}" type="parTrans" cxnId="{149CAA0F-5998-4EBB-9297-19C983CA1D1F}">
      <dgm:prSet/>
      <dgm:spPr/>
      <dgm:t>
        <a:bodyPr/>
        <a:lstStyle/>
        <a:p>
          <a:endParaRPr lang="en-US"/>
        </a:p>
      </dgm:t>
    </dgm:pt>
    <dgm:pt modelId="{C5F09824-B4B6-47E3-8A65-419C92DC2439}" type="sibTrans" cxnId="{149CAA0F-5998-4EBB-9297-19C983CA1D1F}">
      <dgm:prSet/>
      <dgm:spPr/>
      <dgm:t>
        <a:bodyPr/>
        <a:lstStyle/>
        <a:p>
          <a:endParaRPr lang="en-US"/>
        </a:p>
      </dgm:t>
    </dgm:pt>
    <dgm:pt modelId="{5FE360A6-A9C9-45C7-B65B-7681A18A74CF}">
      <dgm:prSet phldrT="[Text]"/>
      <dgm:spPr/>
      <dgm:t>
        <a:bodyPr/>
        <a:lstStyle/>
        <a:p>
          <a:r>
            <a:rPr lang="en-US" dirty="0"/>
            <a:t>SY 2019 - 20</a:t>
          </a:r>
        </a:p>
        <a:p>
          <a:r>
            <a:rPr lang="en-US" dirty="0"/>
            <a:t>Session 1: September 10,  2019 </a:t>
          </a:r>
        </a:p>
        <a:p>
          <a:r>
            <a:rPr lang="en-US" dirty="0"/>
            <a:t> Assessment: Decision Making &amp; Goal Setting</a:t>
          </a:r>
        </a:p>
        <a:p>
          <a:endParaRPr lang="en-US" dirty="0"/>
        </a:p>
        <a:p>
          <a:r>
            <a:rPr lang="en-US" dirty="0"/>
            <a:t>Session 2: October 8, 2019</a:t>
          </a:r>
        </a:p>
        <a:p>
          <a:r>
            <a:rPr lang="en-US" dirty="0"/>
            <a:t>Guest Public Sector Water Conservation Professional </a:t>
          </a:r>
        </a:p>
        <a:p>
          <a:endParaRPr lang="en-US" dirty="0"/>
        </a:p>
        <a:p>
          <a:r>
            <a:rPr lang="en-US" dirty="0"/>
            <a:t>Session 3: November 12, 2019</a:t>
          </a:r>
        </a:p>
      </dgm:t>
    </dgm:pt>
    <dgm:pt modelId="{71F1D379-D36D-4B85-A6D8-0EC026CD1DB2}" type="parTrans" cxnId="{0A48E1BD-2A50-4156-B8CD-C86A5E430787}">
      <dgm:prSet/>
      <dgm:spPr/>
      <dgm:t>
        <a:bodyPr/>
        <a:lstStyle/>
        <a:p>
          <a:endParaRPr lang="en-US"/>
        </a:p>
      </dgm:t>
    </dgm:pt>
    <dgm:pt modelId="{3FA7395E-AD83-4C39-89FC-26A6A878D549}" type="sibTrans" cxnId="{0A48E1BD-2A50-4156-B8CD-C86A5E430787}">
      <dgm:prSet/>
      <dgm:spPr/>
      <dgm:t>
        <a:bodyPr/>
        <a:lstStyle/>
        <a:p>
          <a:endParaRPr lang="en-US"/>
        </a:p>
      </dgm:t>
    </dgm:pt>
    <dgm:pt modelId="{6693DB65-0A96-4A27-BFD1-16C015040520}">
      <dgm:prSet phldrT="[Text]"/>
      <dgm:spPr/>
      <dgm:t>
        <a:bodyPr/>
        <a:lstStyle/>
        <a:p>
          <a:r>
            <a:rPr lang="en-US" dirty="0"/>
            <a:t>Group 3 – Sophomore Year</a:t>
          </a:r>
        </a:p>
      </dgm:t>
    </dgm:pt>
    <dgm:pt modelId="{6CA857B5-7116-4625-9E86-DC79E7944B9B}" type="parTrans" cxnId="{DFA06FF8-5237-4B52-A87E-36BA61B3D03F}">
      <dgm:prSet/>
      <dgm:spPr/>
      <dgm:t>
        <a:bodyPr/>
        <a:lstStyle/>
        <a:p>
          <a:endParaRPr lang="en-US"/>
        </a:p>
      </dgm:t>
    </dgm:pt>
    <dgm:pt modelId="{C3C81831-8248-4EA2-A0DA-48B96461D31E}" type="sibTrans" cxnId="{DFA06FF8-5237-4B52-A87E-36BA61B3D03F}">
      <dgm:prSet/>
      <dgm:spPr/>
      <dgm:t>
        <a:bodyPr/>
        <a:lstStyle/>
        <a:p>
          <a:endParaRPr lang="en-US"/>
        </a:p>
      </dgm:t>
    </dgm:pt>
    <dgm:pt modelId="{EF9F73C2-53C0-4EE4-9CDF-460F17E18867}">
      <dgm:prSet phldrT="[Text]" custT="1"/>
      <dgm:spPr/>
      <dgm:t>
        <a:bodyPr/>
        <a:lstStyle/>
        <a:p>
          <a:pPr marL="0" lvl="0" defTabSz="266700">
            <a:lnSpc>
              <a:spcPct val="90000"/>
            </a:lnSpc>
            <a:spcBef>
              <a:spcPct val="0"/>
            </a:spcBef>
            <a:spcAft>
              <a:spcPct val="35000"/>
            </a:spcAft>
            <a:buNone/>
          </a:pPr>
          <a:r>
            <a:rPr lang="en-US" sz="600" dirty="0"/>
            <a:t>SY 2020 - 21 </a:t>
          </a:r>
        </a:p>
        <a:p>
          <a:pPr marL="0" lvl="0" defTabSz="266700">
            <a:lnSpc>
              <a:spcPct val="90000"/>
            </a:lnSpc>
            <a:spcBef>
              <a:spcPct val="0"/>
            </a:spcBef>
            <a:spcAft>
              <a:spcPct val="35000"/>
            </a:spcAft>
            <a:buNone/>
          </a:pPr>
          <a:r>
            <a:rPr lang="en-US" sz="600" dirty="0"/>
            <a:t>Session 7:  </a:t>
          </a:r>
          <a:r>
            <a:rPr lang="en-US" sz="600" b="1" dirty="0"/>
            <a:t>TBD</a:t>
          </a:r>
          <a:endParaRPr lang="en-US" sz="600" dirty="0"/>
        </a:p>
        <a:p>
          <a:pPr marL="0" lvl="0" defTabSz="266700">
            <a:lnSpc>
              <a:spcPct val="90000"/>
            </a:lnSpc>
            <a:spcBef>
              <a:spcPct val="0"/>
            </a:spcBef>
            <a:spcAft>
              <a:spcPct val="35000"/>
            </a:spcAft>
            <a:buNone/>
          </a:pPr>
          <a:r>
            <a:rPr lang="en-US" sz="600" dirty="0"/>
            <a:t>Topic: TBD</a:t>
          </a:r>
        </a:p>
        <a:p>
          <a:pPr marL="0" lvl="0" defTabSz="266700">
            <a:lnSpc>
              <a:spcPct val="90000"/>
            </a:lnSpc>
            <a:spcBef>
              <a:spcPct val="0"/>
            </a:spcBef>
            <a:spcAft>
              <a:spcPct val="35000"/>
            </a:spcAft>
            <a:buNone/>
          </a:pPr>
          <a:endParaRPr lang="en-US" sz="600" dirty="0"/>
        </a:p>
        <a:p>
          <a:pPr marL="0" lvl="0" defTabSz="266700">
            <a:lnSpc>
              <a:spcPct val="90000"/>
            </a:lnSpc>
            <a:spcBef>
              <a:spcPct val="0"/>
            </a:spcBef>
            <a:spcAft>
              <a:spcPct val="35000"/>
            </a:spcAft>
            <a:buNone/>
          </a:pPr>
          <a:r>
            <a:rPr lang="en-US" sz="600" dirty="0"/>
            <a:t>Session 8: </a:t>
          </a:r>
          <a:r>
            <a:rPr lang="en-US" sz="600" b="1" dirty="0"/>
            <a:t>TBD</a:t>
          </a:r>
          <a:endParaRPr lang="en-US" sz="600" dirty="0"/>
        </a:p>
        <a:p>
          <a:pPr marL="0" lvl="0" defTabSz="266700">
            <a:lnSpc>
              <a:spcPct val="90000"/>
            </a:lnSpc>
            <a:spcBef>
              <a:spcPct val="0"/>
            </a:spcBef>
            <a:spcAft>
              <a:spcPct val="35000"/>
            </a:spcAft>
            <a:buNone/>
          </a:pPr>
          <a:r>
            <a:rPr lang="en-US" sz="600" dirty="0"/>
            <a:t>Topic: </a:t>
          </a:r>
          <a:r>
            <a:rPr lang="en-US" sz="600" b="1" dirty="0"/>
            <a:t>TBD</a:t>
          </a:r>
          <a:endParaRPr lang="en-US" sz="600" dirty="0"/>
        </a:p>
        <a:p>
          <a:pPr marL="0" lvl="0" defTabSz="266700">
            <a:lnSpc>
              <a:spcPct val="90000"/>
            </a:lnSpc>
            <a:spcBef>
              <a:spcPct val="0"/>
            </a:spcBef>
            <a:spcAft>
              <a:spcPct val="35000"/>
            </a:spcAft>
            <a:buNone/>
          </a:pPr>
          <a:endParaRPr lang="en-US" sz="600" dirty="0"/>
        </a:p>
        <a:p>
          <a:pPr marL="0" marR="0" lvl="0" indent="0" defTabSz="914400" eaLnBrk="1" fontAlgn="auto" latinLnBrk="0" hangingPunct="1">
            <a:lnSpc>
              <a:spcPct val="100000"/>
            </a:lnSpc>
            <a:spcBef>
              <a:spcPts val="0"/>
            </a:spcBef>
            <a:spcAft>
              <a:spcPts val="0"/>
            </a:spcAft>
            <a:buClrTx/>
            <a:buSzTx/>
            <a:buFontTx/>
            <a:buNone/>
            <a:tabLst/>
            <a:defRPr/>
          </a:pPr>
          <a:r>
            <a:rPr lang="en-US" sz="600" dirty="0"/>
            <a:t>Session 9: </a:t>
          </a:r>
          <a:r>
            <a:rPr lang="en-US" sz="600" b="1" dirty="0"/>
            <a:t>BD</a:t>
          </a:r>
          <a:endParaRPr lang="en-US" sz="600" dirty="0"/>
        </a:p>
      </dgm:t>
    </dgm:pt>
    <dgm:pt modelId="{CE67C06C-891E-4B1C-9FCF-371B611F70F2}" type="parTrans" cxnId="{15440C4B-F3BF-4C2C-8810-759972A5E22D}">
      <dgm:prSet/>
      <dgm:spPr/>
      <dgm:t>
        <a:bodyPr/>
        <a:lstStyle/>
        <a:p>
          <a:endParaRPr lang="en-US"/>
        </a:p>
      </dgm:t>
    </dgm:pt>
    <dgm:pt modelId="{3C5953C4-6AC6-4B2D-8DFA-FCFAFEAC653A}" type="sibTrans" cxnId="{15440C4B-F3BF-4C2C-8810-759972A5E22D}">
      <dgm:prSet/>
      <dgm:spPr/>
      <dgm:t>
        <a:bodyPr/>
        <a:lstStyle/>
        <a:p>
          <a:endParaRPr lang="en-US"/>
        </a:p>
      </dgm:t>
    </dgm:pt>
    <dgm:pt modelId="{51B69026-02D9-45B4-A64E-CFE04E3E4B66}">
      <dgm:prSet phldrT="[Text]"/>
      <dgm:spPr/>
      <dgm:t>
        <a:bodyPr/>
        <a:lstStyle/>
        <a:p>
          <a:r>
            <a:rPr lang="en-US" dirty="0"/>
            <a:t>Research Towards Selected Goal in Small Group Discussion</a:t>
          </a:r>
        </a:p>
      </dgm:t>
    </dgm:pt>
    <dgm:pt modelId="{2AAE91BA-DF67-42EF-A0DE-36A879EAAF61}" type="parTrans" cxnId="{774AF3D5-A144-45F4-9277-E3B0D6761CEC}">
      <dgm:prSet/>
      <dgm:spPr/>
      <dgm:t>
        <a:bodyPr/>
        <a:lstStyle/>
        <a:p>
          <a:endParaRPr lang="en-US"/>
        </a:p>
      </dgm:t>
    </dgm:pt>
    <dgm:pt modelId="{DFF097DA-9EFD-4E03-B40F-E2FCC379FF4C}" type="sibTrans" cxnId="{774AF3D5-A144-45F4-9277-E3B0D6761CEC}">
      <dgm:prSet/>
      <dgm:spPr/>
      <dgm:t>
        <a:bodyPr/>
        <a:lstStyle/>
        <a:p>
          <a:endParaRPr lang="en-US"/>
        </a:p>
      </dgm:t>
    </dgm:pt>
    <dgm:pt modelId="{351CCA9A-0242-43DC-809F-AD381F71DE65}">
      <dgm:prSet phldrT="[Text]"/>
      <dgm:spPr/>
      <dgm:t>
        <a:bodyPr/>
        <a:lstStyle/>
        <a:p>
          <a:r>
            <a:rPr lang="en-US" dirty="0"/>
            <a:t> Session 4: January 28, 2020</a:t>
          </a:r>
        </a:p>
      </dgm:t>
    </dgm:pt>
    <dgm:pt modelId="{DFD2EEE7-DBD8-411E-B656-0700905A9147}" type="parTrans" cxnId="{6C91DAA3-DCC6-4ACF-BB41-D25542932B86}">
      <dgm:prSet/>
      <dgm:spPr/>
      <dgm:t>
        <a:bodyPr/>
        <a:lstStyle/>
        <a:p>
          <a:endParaRPr lang="en-US"/>
        </a:p>
      </dgm:t>
    </dgm:pt>
    <dgm:pt modelId="{CBE01941-2E24-4040-B780-E67833C64486}" type="sibTrans" cxnId="{6C91DAA3-DCC6-4ACF-BB41-D25542932B86}">
      <dgm:prSet/>
      <dgm:spPr/>
      <dgm:t>
        <a:bodyPr/>
        <a:lstStyle/>
        <a:p>
          <a:endParaRPr lang="en-US"/>
        </a:p>
      </dgm:t>
    </dgm:pt>
    <dgm:pt modelId="{FCC84054-D1B0-4D4B-A9C8-7A69BB262D52}">
      <dgm:prSet phldrT="[Text]"/>
      <dgm:spPr/>
      <dgm:t>
        <a:bodyPr/>
        <a:lstStyle/>
        <a:p>
          <a:r>
            <a:rPr lang="en-US"/>
            <a:t>Guest Public Sector Professional</a:t>
          </a:r>
          <a:endParaRPr lang="en-US" dirty="0"/>
        </a:p>
      </dgm:t>
    </dgm:pt>
    <dgm:pt modelId="{DDC02FF8-873E-41BB-BD3F-CBB4E521673E}" type="parTrans" cxnId="{4C81A3F0-490A-4E23-8720-08A944A73963}">
      <dgm:prSet/>
      <dgm:spPr/>
      <dgm:t>
        <a:bodyPr/>
        <a:lstStyle/>
        <a:p>
          <a:endParaRPr lang="en-US"/>
        </a:p>
      </dgm:t>
    </dgm:pt>
    <dgm:pt modelId="{017EA321-5BCE-4781-AB7A-C88FD5A755AF}" type="sibTrans" cxnId="{4C81A3F0-490A-4E23-8720-08A944A73963}">
      <dgm:prSet/>
      <dgm:spPr/>
      <dgm:t>
        <a:bodyPr/>
        <a:lstStyle/>
        <a:p>
          <a:endParaRPr lang="en-US"/>
        </a:p>
      </dgm:t>
    </dgm:pt>
    <dgm:pt modelId="{7CB91E26-8DF1-408F-B430-E810BBFF88BC}">
      <dgm:prSet phldrT="[Text]"/>
      <dgm:spPr/>
      <dgm:t>
        <a:bodyPr/>
        <a:lstStyle/>
        <a:p>
          <a:endParaRPr lang="en-US" dirty="0"/>
        </a:p>
      </dgm:t>
    </dgm:pt>
    <dgm:pt modelId="{861860DB-5281-4D50-8D2B-E449E45B5008}" type="parTrans" cxnId="{696ED8F9-521D-4EAF-A1C1-7FB68AB3D452}">
      <dgm:prSet/>
      <dgm:spPr/>
      <dgm:t>
        <a:bodyPr/>
        <a:lstStyle/>
        <a:p>
          <a:endParaRPr lang="en-US"/>
        </a:p>
      </dgm:t>
    </dgm:pt>
    <dgm:pt modelId="{099B5952-3C9B-4AC1-A37F-36104FDA135E}" type="sibTrans" cxnId="{696ED8F9-521D-4EAF-A1C1-7FB68AB3D452}">
      <dgm:prSet/>
      <dgm:spPr/>
      <dgm:t>
        <a:bodyPr/>
        <a:lstStyle/>
        <a:p>
          <a:endParaRPr lang="en-US"/>
        </a:p>
      </dgm:t>
    </dgm:pt>
    <dgm:pt modelId="{5A7F40D1-B09E-4F89-90E2-737982ADB758}">
      <dgm:prSet phldrT="[Text]"/>
      <dgm:spPr/>
      <dgm:t>
        <a:bodyPr/>
        <a:lstStyle/>
        <a:p>
          <a:r>
            <a:rPr lang="en-US"/>
            <a:t>Session 5: March 3, 2020</a:t>
          </a:r>
          <a:endParaRPr lang="en-US" dirty="0"/>
        </a:p>
      </dgm:t>
    </dgm:pt>
    <dgm:pt modelId="{E5A3B468-6721-499E-A779-E129F88935AD}" type="parTrans" cxnId="{03A57B89-1E5A-4EDC-92BB-5462E8CA80AD}">
      <dgm:prSet/>
      <dgm:spPr/>
      <dgm:t>
        <a:bodyPr/>
        <a:lstStyle/>
        <a:p>
          <a:endParaRPr lang="en-US"/>
        </a:p>
      </dgm:t>
    </dgm:pt>
    <dgm:pt modelId="{AAC2B9DF-AED4-43A5-B5B3-AA677449DD31}" type="sibTrans" cxnId="{03A57B89-1E5A-4EDC-92BB-5462E8CA80AD}">
      <dgm:prSet/>
      <dgm:spPr/>
      <dgm:t>
        <a:bodyPr/>
        <a:lstStyle/>
        <a:p>
          <a:endParaRPr lang="en-US"/>
        </a:p>
      </dgm:t>
    </dgm:pt>
    <dgm:pt modelId="{8E304AFE-9990-4CF6-842B-E13F13F40CB4}">
      <dgm:prSet phldrT="[Text]"/>
      <dgm:spPr/>
      <dgm:t>
        <a:bodyPr/>
        <a:lstStyle/>
        <a:p>
          <a:r>
            <a:rPr lang="en-US"/>
            <a:t>Small Group Discussions Continued Focus on Selected Goal(s)</a:t>
          </a:r>
          <a:endParaRPr lang="en-US" dirty="0"/>
        </a:p>
      </dgm:t>
    </dgm:pt>
    <dgm:pt modelId="{954CA3DE-4655-437D-BA7C-CAAC6221E8AA}" type="parTrans" cxnId="{B774C8D1-EFB7-485F-9339-2C5FF5591444}">
      <dgm:prSet/>
      <dgm:spPr/>
      <dgm:t>
        <a:bodyPr/>
        <a:lstStyle/>
        <a:p>
          <a:endParaRPr lang="en-US"/>
        </a:p>
      </dgm:t>
    </dgm:pt>
    <dgm:pt modelId="{25F89A05-E3A8-4852-9AFD-BC3ECF7AFF29}" type="sibTrans" cxnId="{B774C8D1-EFB7-485F-9339-2C5FF5591444}">
      <dgm:prSet/>
      <dgm:spPr/>
      <dgm:t>
        <a:bodyPr/>
        <a:lstStyle/>
        <a:p>
          <a:endParaRPr lang="en-US"/>
        </a:p>
      </dgm:t>
    </dgm:pt>
    <dgm:pt modelId="{B5038762-339C-46CC-A09C-282110AB91E2}">
      <dgm:prSet phldrT="[Text]"/>
      <dgm:spPr/>
      <dgm:t>
        <a:bodyPr/>
        <a:lstStyle/>
        <a:p>
          <a:endParaRPr lang="en-US" dirty="0"/>
        </a:p>
      </dgm:t>
    </dgm:pt>
    <dgm:pt modelId="{1FF1A393-3A74-4EDD-8A5F-C534B0D2A83C}" type="parTrans" cxnId="{CD77FAB7-E4B0-4934-BC6B-88021BFE586A}">
      <dgm:prSet/>
      <dgm:spPr/>
      <dgm:t>
        <a:bodyPr/>
        <a:lstStyle/>
        <a:p>
          <a:endParaRPr lang="en-US"/>
        </a:p>
      </dgm:t>
    </dgm:pt>
    <dgm:pt modelId="{7D5A63C5-F6FA-450E-B8F3-5A9E88E8D204}" type="sibTrans" cxnId="{CD77FAB7-E4B0-4934-BC6B-88021BFE586A}">
      <dgm:prSet/>
      <dgm:spPr/>
      <dgm:t>
        <a:bodyPr/>
        <a:lstStyle/>
        <a:p>
          <a:endParaRPr lang="en-US"/>
        </a:p>
      </dgm:t>
    </dgm:pt>
    <dgm:pt modelId="{E15469B4-3AC0-41FB-A6D5-91147D1A73C0}">
      <dgm:prSet phldrT="[Text]"/>
      <dgm:spPr/>
      <dgm:t>
        <a:bodyPr/>
        <a:lstStyle/>
        <a:p>
          <a:r>
            <a:rPr lang="en-US" dirty="0"/>
            <a:t>Session 6: March 31, 2020</a:t>
          </a:r>
        </a:p>
      </dgm:t>
    </dgm:pt>
    <dgm:pt modelId="{9FC66451-E449-419F-8C09-7337EDB33132}" type="parTrans" cxnId="{BCD2C1EB-5B86-413E-903F-7E7D30F7037B}">
      <dgm:prSet/>
      <dgm:spPr/>
      <dgm:t>
        <a:bodyPr/>
        <a:lstStyle/>
        <a:p>
          <a:endParaRPr lang="en-US"/>
        </a:p>
      </dgm:t>
    </dgm:pt>
    <dgm:pt modelId="{153C5101-C601-4A86-B1E8-97DF8A538E46}" type="sibTrans" cxnId="{BCD2C1EB-5B86-413E-903F-7E7D30F7037B}">
      <dgm:prSet/>
      <dgm:spPr/>
      <dgm:t>
        <a:bodyPr/>
        <a:lstStyle/>
        <a:p>
          <a:endParaRPr lang="en-US"/>
        </a:p>
      </dgm:t>
    </dgm:pt>
    <dgm:pt modelId="{B984AF03-9D16-46EB-98D8-4129E46ED917}">
      <dgm:prSet phldrT="[Text]"/>
      <dgm:spPr/>
      <dgm:t>
        <a:bodyPr/>
        <a:lstStyle/>
        <a:p>
          <a:r>
            <a:rPr kumimoji="0" lang="en-US" b="0" i="0" u="none" strike="noStrike" cap="none" spc="0" normalizeH="0" baseline="0" noProof="0" dirty="0">
              <a:ln>
                <a:noFill/>
              </a:ln>
              <a:solidFill>
                <a:srgbClr val="FF0000"/>
              </a:solidFill>
              <a:effectLst/>
              <a:uLnTx/>
              <a:uFillTx/>
              <a:latin typeface="+mn-lt"/>
              <a:ea typeface="+mn-ea"/>
              <a:cs typeface="+mn-cs"/>
            </a:rPr>
            <a:t>Delayed due to COVID-19 Pandemic and School Closure</a:t>
          </a:r>
        </a:p>
      </dgm:t>
    </dgm:pt>
    <dgm:pt modelId="{955982E8-F375-481D-8498-AE2FA9CCFB25}" type="parTrans" cxnId="{56D9B1B7-F905-4327-A494-DDC00970AC89}">
      <dgm:prSet/>
      <dgm:spPr/>
      <dgm:t>
        <a:bodyPr/>
        <a:lstStyle/>
        <a:p>
          <a:endParaRPr lang="en-US"/>
        </a:p>
      </dgm:t>
    </dgm:pt>
    <dgm:pt modelId="{26324E73-1D67-413D-923F-B540047F6710}" type="sibTrans" cxnId="{56D9B1B7-F905-4327-A494-DDC00970AC89}">
      <dgm:prSet/>
      <dgm:spPr/>
      <dgm:t>
        <a:bodyPr/>
        <a:lstStyle/>
        <a:p>
          <a:endParaRPr lang="en-US"/>
        </a:p>
      </dgm:t>
    </dgm:pt>
    <dgm:pt modelId="{F73EAC06-6DC8-4BFC-A801-D2EBF00BB3CD}">
      <dgm:prSet phldrT="[Text]"/>
      <dgm:spPr/>
      <dgm:t>
        <a:bodyPr/>
        <a:lstStyle/>
        <a:p>
          <a:endParaRPr lang="en-US" dirty="0"/>
        </a:p>
        <a:p>
          <a:endParaRPr lang="en-US" dirty="0"/>
        </a:p>
        <a:p>
          <a:endParaRPr lang="en-US" dirty="0"/>
        </a:p>
      </dgm:t>
    </dgm:pt>
    <dgm:pt modelId="{487E48BE-93B8-4ABF-8282-346F91EB34B3}" type="parTrans" cxnId="{54DD25A7-5D20-448F-A257-E1021E2AD720}">
      <dgm:prSet/>
      <dgm:spPr/>
      <dgm:t>
        <a:bodyPr/>
        <a:lstStyle/>
        <a:p>
          <a:endParaRPr lang="en-US"/>
        </a:p>
      </dgm:t>
    </dgm:pt>
    <dgm:pt modelId="{FDF992A2-4DF9-4DE1-8DC5-024281BD1E40}" type="sibTrans" cxnId="{54DD25A7-5D20-448F-A257-E1021E2AD720}">
      <dgm:prSet/>
      <dgm:spPr/>
      <dgm:t>
        <a:bodyPr/>
        <a:lstStyle/>
        <a:p>
          <a:endParaRPr lang="en-US"/>
        </a:p>
      </dgm:t>
    </dgm:pt>
    <dgm:pt modelId="{303A96F6-4E3B-493B-9377-39EEA2487B9F}">
      <dgm:prSet custT="1"/>
      <dgm:spPr/>
      <dgm:t>
        <a:bodyPr/>
        <a:lstStyle/>
        <a:p>
          <a:pPr marL="0" lvl="0" defTabSz="266700">
            <a:lnSpc>
              <a:spcPct val="90000"/>
            </a:lnSpc>
            <a:spcBef>
              <a:spcPct val="0"/>
            </a:spcBef>
            <a:spcAft>
              <a:spcPct val="35000"/>
            </a:spcAft>
            <a:buNone/>
          </a:pPr>
          <a:r>
            <a:rPr lang="en-US" sz="600" dirty="0"/>
            <a:t>Session 10: </a:t>
          </a:r>
          <a:r>
            <a:rPr lang="en-US" sz="600" b="1" dirty="0"/>
            <a:t>TBD</a:t>
          </a:r>
          <a:endParaRPr lang="en-US" sz="600" dirty="0"/>
        </a:p>
      </dgm:t>
    </dgm:pt>
    <dgm:pt modelId="{7DDA63DA-5EC5-4589-9E64-25E156FC7B69}" type="parTrans" cxnId="{52E107C6-F3BE-4408-9EBC-7ED8DDEFF163}">
      <dgm:prSet/>
      <dgm:spPr/>
      <dgm:t>
        <a:bodyPr/>
        <a:lstStyle/>
        <a:p>
          <a:endParaRPr lang="en-US"/>
        </a:p>
      </dgm:t>
    </dgm:pt>
    <dgm:pt modelId="{3B61A0F9-FE4F-49DE-A3D2-80F412F8337A}" type="sibTrans" cxnId="{52E107C6-F3BE-4408-9EBC-7ED8DDEFF163}">
      <dgm:prSet/>
      <dgm:spPr/>
      <dgm:t>
        <a:bodyPr/>
        <a:lstStyle/>
        <a:p>
          <a:endParaRPr lang="en-US"/>
        </a:p>
      </dgm:t>
    </dgm:pt>
    <dgm:pt modelId="{1F0656B0-5C52-46D6-B5D7-8D39FB56298E}">
      <dgm:prSet custT="1"/>
      <dgm:spPr/>
      <dgm:t>
        <a:bodyPr/>
        <a:lstStyle/>
        <a:p>
          <a:pPr marL="0" lvl="0" defTabSz="266700">
            <a:lnSpc>
              <a:spcPct val="90000"/>
            </a:lnSpc>
            <a:spcBef>
              <a:spcPct val="0"/>
            </a:spcBef>
            <a:spcAft>
              <a:spcPct val="35000"/>
            </a:spcAft>
            <a:buNone/>
          </a:pPr>
          <a:r>
            <a:rPr lang="en-US" sz="600" dirty="0"/>
            <a:t>Topic: </a:t>
          </a:r>
          <a:r>
            <a:rPr lang="en-US" sz="600" b="1" dirty="0"/>
            <a:t>TBD</a:t>
          </a:r>
          <a:endParaRPr lang="en-US" sz="600" dirty="0"/>
        </a:p>
      </dgm:t>
    </dgm:pt>
    <dgm:pt modelId="{540A9E8F-E90E-4B1B-97B2-B5C5B8E4DC65}" type="parTrans" cxnId="{B9336E77-9F80-4DD2-AEE8-396B4A1AF444}">
      <dgm:prSet/>
      <dgm:spPr/>
      <dgm:t>
        <a:bodyPr/>
        <a:lstStyle/>
        <a:p>
          <a:endParaRPr lang="en-US"/>
        </a:p>
      </dgm:t>
    </dgm:pt>
    <dgm:pt modelId="{2AD7A446-4F05-4F2E-8A84-42BC6C3B881F}" type="sibTrans" cxnId="{B9336E77-9F80-4DD2-AEE8-396B4A1AF444}">
      <dgm:prSet/>
      <dgm:spPr/>
      <dgm:t>
        <a:bodyPr/>
        <a:lstStyle/>
        <a:p>
          <a:endParaRPr lang="en-US"/>
        </a:p>
      </dgm:t>
    </dgm:pt>
    <dgm:pt modelId="{2C7D73DD-6CCF-4393-9B59-48C7A4D25ACB}">
      <dgm:prSet phldrT="[Text]" custT="1"/>
      <dgm:spPr/>
      <dgm:t>
        <a:bodyPr/>
        <a:lstStyle/>
        <a:p>
          <a:pPr marL="0" lvl="0" defTabSz="266700">
            <a:lnSpc>
              <a:spcPct val="90000"/>
            </a:lnSpc>
            <a:spcBef>
              <a:spcPct val="0"/>
            </a:spcBef>
            <a:spcAft>
              <a:spcPct val="35000"/>
            </a:spcAft>
            <a:buNone/>
          </a:pPr>
          <a:r>
            <a:rPr lang="en-US" sz="600" dirty="0"/>
            <a:t>Topic: </a:t>
          </a:r>
          <a:r>
            <a:rPr lang="en-US" sz="600" b="1" dirty="0"/>
            <a:t>TBD</a:t>
          </a:r>
        </a:p>
        <a:p>
          <a:pPr marL="0" lvl="0" defTabSz="266700">
            <a:lnSpc>
              <a:spcPct val="90000"/>
            </a:lnSpc>
            <a:spcBef>
              <a:spcPct val="0"/>
            </a:spcBef>
            <a:spcAft>
              <a:spcPct val="35000"/>
            </a:spcAft>
            <a:buNone/>
          </a:pPr>
          <a:endParaRPr lang="en-US" sz="600" dirty="0"/>
        </a:p>
      </dgm:t>
    </dgm:pt>
    <dgm:pt modelId="{33BF310F-45C5-472B-AC5B-BD92F35579B6}" type="parTrans" cxnId="{B1CB1D46-9EF2-409B-96A3-2C118D57F8CC}">
      <dgm:prSet/>
      <dgm:spPr/>
      <dgm:t>
        <a:bodyPr/>
        <a:lstStyle/>
        <a:p>
          <a:endParaRPr lang="en-US"/>
        </a:p>
      </dgm:t>
    </dgm:pt>
    <dgm:pt modelId="{1F2ECF62-15F8-4F5C-B9DD-763E45466AE3}" type="sibTrans" cxnId="{B1CB1D46-9EF2-409B-96A3-2C118D57F8CC}">
      <dgm:prSet/>
      <dgm:spPr/>
      <dgm:t>
        <a:bodyPr/>
        <a:lstStyle/>
        <a:p>
          <a:endParaRPr lang="en-US"/>
        </a:p>
      </dgm:t>
    </dgm:pt>
    <dgm:pt modelId="{91E3B65B-EDB2-4562-9A07-1DB68FCD4FFE}" type="pres">
      <dgm:prSet presAssocID="{06B65DEC-B301-4F5D-BB17-DBF5CA6776C3}" presName="Name0" presStyleCnt="0">
        <dgm:presLayoutVars>
          <dgm:chMax val="5"/>
          <dgm:chPref val="5"/>
          <dgm:dir/>
          <dgm:animLvl val="lvl"/>
        </dgm:presLayoutVars>
      </dgm:prSet>
      <dgm:spPr/>
    </dgm:pt>
    <dgm:pt modelId="{0A03DD18-599A-43CB-8079-B0E660C3DB56}" type="pres">
      <dgm:prSet presAssocID="{DDBDE411-34E2-40E6-8E0F-CEB8DF9861EF}" presName="parentText1" presStyleLbl="node1" presStyleIdx="0" presStyleCnt="2">
        <dgm:presLayoutVars>
          <dgm:chMax/>
          <dgm:chPref val="3"/>
          <dgm:bulletEnabled val="1"/>
        </dgm:presLayoutVars>
      </dgm:prSet>
      <dgm:spPr/>
    </dgm:pt>
    <dgm:pt modelId="{094A07E4-56CE-4A82-8EA3-753E12CDBE25}" type="pres">
      <dgm:prSet presAssocID="{DDBDE411-34E2-40E6-8E0F-CEB8DF9861EF}" presName="childText1" presStyleLbl="solidAlignAcc1" presStyleIdx="0" presStyleCnt="2">
        <dgm:presLayoutVars>
          <dgm:chMax val="0"/>
          <dgm:chPref val="0"/>
          <dgm:bulletEnabled val="1"/>
        </dgm:presLayoutVars>
      </dgm:prSet>
      <dgm:spPr/>
    </dgm:pt>
    <dgm:pt modelId="{7016B2DB-6D32-4665-8076-9BC28EE61EB8}" type="pres">
      <dgm:prSet presAssocID="{6693DB65-0A96-4A27-BFD1-16C015040520}" presName="parentText2" presStyleLbl="node1" presStyleIdx="1" presStyleCnt="2" custScaleX="110219" custScaleY="105932" custLinFactNeighborX="181" custLinFactNeighborY="671">
        <dgm:presLayoutVars>
          <dgm:chMax/>
          <dgm:chPref val="3"/>
          <dgm:bulletEnabled val="1"/>
        </dgm:presLayoutVars>
      </dgm:prSet>
      <dgm:spPr/>
    </dgm:pt>
    <dgm:pt modelId="{32597F4F-1BC4-4901-8F84-DD40EBA48E7A}" type="pres">
      <dgm:prSet presAssocID="{6693DB65-0A96-4A27-BFD1-16C015040520}" presName="childText2" presStyleLbl="solidAlignAcc1" presStyleIdx="1" presStyleCnt="2" custScaleX="112805" custScaleY="96190" custLinFactNeighborX="646" custLinFactNeighborY="-373">
        <dgm:presLayoutVars>
          <dgm:chMax val="0"/>
          <dgm:chPref val="0"/>
          <dgm:bulletEnabled val="1"/>
        </dgm:presLayoutVars>
      </dgm:prSet>
      <dgm:spPr/>
    </dgm:pt>
  </dgm:ptLst>
  <dgm:cxnLst>
    <dgm:cxn modelId="{AD778102-38B1-4C73-BB9C-C94CE2BD4775}" type="presOf" srcId="{351CCA9A-0242-43DC-809F-AD381F71DE65}" destId="{094A07E4-56CE-4A82-8EA3-753E12CDBE25}" srcOrd="0" destOrd="2" presId="urn:microsoft.com/office/officeart/2009/3/layout/IncreasingArrowsProcess"/>
    <dgm:cxn modelId="{149CAA0F-5998-4EBB-9297-19C983CA1D1F}" srcId="{06B65DEC-B301-4F5D-BB17-DBF5CA6776C3}" destId="{DDBDE411-34E2-40E6-8E0F-CEB8DF9861EF}" srcOrd="0" destOrd="0" parTransId="{A71E34B1-8E74-4171-B5AC-A5B1B5975DC6}" sibTransId="{C5F09824-B4B6-47E3-8A65-419C92DC2439}"/>
    <dgm:cxn modelId="{6B477113-83A5-4BB3-A4D1-A5815C288B9E}" type="presOf" srcId="{EF9F73C2-53C0-4EE4-9CDF-460F17E18867}" destId="{32597F4F-1BC4-4901-8F84-DD40EBA48E7A}" srcOrd="0" destOrd="0" presId="urn:microsoft.com/office/officeart/2009/3/layout/IncreasingArrowsProcess"/>
    <dgm:cxn modelId="{A6776C27-A66A-4D4C-8F5A-9CB0040FED06}" type="presOf" srcId="{FCC84054-D1B0-4D4B-A9C8-7A69BB262D52}" destId="{094A07E4-56CE-4A82-8EA3-753E12CDBE25}" srcOrd="0" destOrd="3" presId="urn:microsoft.com/office/officeart/2009/3/layout/IncreasingArrowsProcess"/>
    <dgm:cxn modelId="{BF396830-0F48-49EB-AEC9-B7AE1A128B30}" type="presOf" srcId="{1F0656B0-5C52-46D6-B5D7-8D39FB56298E}" destId="{32597F4F-1BC4-4901-8F84-DD40EBA48E7A}" srcOrd="0" destOrd="3" presId="urn:microsoft.com/office/officeart/2009/3/layout/IncreasingArrowsProcess"/>
    <dgm:cxn modelId="{91CBB535-A74A-4A4F-877E-AD3409F07954}" type="presOf" srcId="{6693DB65-0A96-4A27-BFD1-16C015040520}" destId="{7016B2DB-6D32-4665-8076-9BC28EE61EB8}" srcOrd="0" destOrd="0" presId="urn:microsoft.com/office/officeart/2009/3/layout/IncreasingArrowsProcess"/>
    <dgm:cxn modelId="{96100E3F-3B2C-4E2B-A094-57B45E5CA84F}" type="presOf" srcId="{B5038762-339C-46CC-A09C-282110AB91E2}" destId="{094A07E4-56CE-4A82-8EA3-753E12CDBE25}" srcOrd="0" destOrd="7" presId="urn:microsoft.com/office/officeart/2009/3/layout/IncreasingArrowsProcess"/>
    <dgm:cxn modelId="{B1CB1D46-9EF2-409B-96A3-2C118D57F8CC}" srcId="{6693DB65-0A96-4A27-BFD1-16C015040520}" destId="{2C7D73DD-6CCF-4393-9B59-48C7A4D25ACB}" srcOrd="1" destOrd="0" parTransId="{33BF310F-45C5-472B-AC5B-BD92F35579B6}" sibTransId="{1F2ECF62-15F8-4F5C-B9DD-763E45466AE3}"/>
    <dgm:cxn modelId="{B6D8A347-2D04-4478-AEC5-4A1DE65EBF52}" type="presOf" srcId="{5FE360A6-A9C9-45C7-B65B-7681A18A74CF}" destId="{094A07E4-56CE-4A82-8EA3-753E12CDBE25}" srcOrd="0" destOrd="0" presId="urn:microsoft.com/office/officeart/2009/3/layout/IncreasingArrowsProcess"/>
    <dgm:cxn modelId="{15440C4B-F3BF-4C2C-8810-759972A5E22D}" srcId="{6693DB65-0A96-4A27-BFD1-16C015040520}" destId="{EF9F73C2-53C0-4EE4-9CDF-460F17E18867}" srcOrd="0" destOrd="0" parTransId="{CE67C06C-891E-4B1C-9FCF-371B611F70F2}" sibTransId="{3C5953C4-6AC6-4B2D-8DFA-FCFAFEAC653A}"/>
    <dgm:cxn modelId="{B282176B-E919-42E5-A91E-9A01AAEB66FA}" type="presOf" srcId="{7CB91E26-8DF1-408F-B430-E810BBFF88BC}" destId="{094A07E4-56CE-4A82-8EA3-753E12CDBE25}" srcOrd="0" destOrd="4" presId="urn:microsoft.com/office/officeart/2009/3/layout/IncreasingArrowsProcess"/>
    <dgm:cxn modelId="{E5DDE34B-D505-4517-B960-6FDC1016038F}" type="presOf" srcId="{303A96F6-4E3B-493B-9377-39EEA2487B9F}" destId="{32597F4F-1BC4-4901-8F84-DD40EBA48E7A}" srcOrd="0" destOrd="2" presId="urn:microsoft.com/office/officeart/2009/3/layout/IncreasingArrowsProcess"/>
    <dgm:cxn modelId="{4792516F-67A6-488A-A2DE-F1B9B9C4E206}" type="presOf" srcId="{E15469B4-3AC0-41FB-A6D5-91147D1A73C0}" destId="{094A07E4-56CE-4A82-8EA3-753E12CDBE25}" srcOrd="0" destOrd="8" presId="urn:microsoft.com/office/officeart/2009/3/layout/IncreasingArrowsProcess"/>
    <dgm:cxn modelId="{B9336E77-9F80-4DD2-AEE8-396B4A1AF444}" srcId="{6693DB65-0A96-4A27-BFD1-16C015040520}" destId="{1F0656B0-5C52-46D6-B5D7-8D39FB56298E}" srcOrd="3" destOrd="0" parTransId="{540A9E8F-E90E-4B1B-97B2-B5C5B8E4DC65}" sibTransId="{2AD7A446-4F05-4F2E-8A84-42BC6C3B881F}"/>
    <dgm:cxn modelId="{03A57B89-1E5A-4EDC-92BB-5462E8CA80AD}" srcId="{DDBDE411-34E2-40E6-8E0F-CEB8DF9861EF}" destId="{5A7F40D1-B09E-4F89-90E2-737982ADB758}" srcOrd="5" destOrd="0" parTransId="{E5A3B468-6721-499E-A779-E129F88935AD}" sibTransId="{AAC2B9DF-AED4-43A5-B5B3-AA677449DD31}"/>
    <dgm:cxn modelId="{EC0A9192-66A4-4316-A0A3-08738F12CB06}" type="presOf" srcId="{5A7F40D1-B09E-4F89-90E2-737982ADB758}" destId="{094A07E4-56CE-4A82-8EA3-753E12CDBE25}" srcOrd="0" destOrd="5" presId="urn:microsoft.com/office/officeart/2009/3/layout/IncreasingArrowsProcess"/>
    <dgm:cxn modelId="{A33CA997-1886-4079-92E9-B891A5291DE1}" type="presOf" srcId="{B984AF03-9D16-46EB-98D8-4129E46ED917}" destId="{094A07E4-56CE-4A82-8EA3-753E12CDBE25}" srcOrd="0" destOrd="9" presId="urn:microsoft.com/office/officeart/2009/3/layout/IncreasingArrowsProcess"/>
    <dgm:cxn modelId="{B74EF39D-6272-4268-8DE3-04B6C68CCB23}" type="presOf" srcId="{2C7D73DD-6CCF-4393-9B59-48C7A4D25ACB}" destId="{32597F4F-1BC4-4901-8F84-DD40EBA48E7A}" srcOrd="0" destOrd="1" presId="urn:microsoft.com/office/officeart/2009/3/layout/IncreasingArrowsProcess"/>
    <dgm:cxn modelId="{32376C9F-8B0F-479E-B2BE-25629B512B32}" type="presOf" srcId="{8E304AFE-9990-4CF6-842B-E13F13F40CB4}" destId="{094A07E4-56CE-4A82-8EA3-753E12CDBE25}" srcOrd="0" destOrd="6" presId="urn:microsoft.com/office/officeart/2009/3/layout/IncreasingArrowsProcess"/>
    <dgm:cxn modelId="{C00800A3-4728-4B47-8BB7-9FEB0F6ED861}" type="presOf" srcId="{51B69026-02D9-45B4-A64E-CFE04E3E4B66}" destId="{094A07E4-56CE-4A82-8EA3-753E12CDBE25}" srcOrd="0" destOrd="1" presId="urn:microsoft.com/office/officeart/2009/3/layout/IncreasingArrowsProcess"/>
    <dgm:cxn modelId="{6C91DAA3-DCC6-4ACF-BB41-D25542932B86}" srcId="{DDBDE411-34E2-40E6-8E0F-CEB8DF9861EF}" destId="{351CCA9A-0242-43DC-809F-AD381F71DE65}" srcOrd="2" destOrd="0" parTransId="{DFD2EEE7-DBD8-411E-B656-0700905A9147}" sibTransId="{CBE01941-2E24-4040-B780-E67833C64486}"/>
    <dgm:cxn modelId="{54DD25A7-5D20-448F-A257-E1021E2AD720}" srcId="{DDBDE411-34E2-40E6-8E0F-CEB8DF9861EF}" destId="{F73EAC06-6DC8-4BFC-A801-D2EBF00BB3CD}" srcOrd="10" destOrd="0" parTransId="{487E48BE-93B8-4ABF-8282-346F91EB34B3}" sibTransId="{FDF992A2-4DF9-4DE1-8DC5-024281BD1E40}"/>
    <dgm:cxn modelId="{56D9B1B7-F905-4327-A494-DDC00970AC89}" srcId="{DDBDE411-34E2-40E6-8E0F-CEB8DF9861EF}" destId="{B984AF03-9D16-46EB-98D8-4129E46ED917}" srcOrd="9" destOrd="0" parTransId="{955982E8-F375-481D-8498-AE2FA9CCFB25}" sibTransId="{26324E73-1D67-413D-923F-B540047F6710}"/>
    <dgm:cxn modelId="{CD77FAB7-E4B0-4934-BC6B-88021BFE586A}" srcId="{DDBDE411-34E2-40E6-8E0F-CEB8DF9861EF}" destId="{B5038762-339C-46CC-A09C-282110AB91E2}" srcOrd="7" destOrd="0" parTransId="{1FF1A393-3A74-4EDD-8A5F-C534B0D2A83C}" sibTransId="{7D5A63C5-F6FA-450E-B8F3-5A9E88E8D204}"/>
    <dgm:cxn modelId="{CBB672B8-2512-4F36-8B5E-33AC15876AB6}" type="presOf" srcId="{06B65DEC-B301-4F5D-BB17-DBF5CA6776C3}" destId="{91E3B65B-EDB2-4562-9A07-1DB68FCD4FFE}" srcOrd="0" destOrd="0" presId="urn:microsoft.com/office/officeart/2009/3/layout/IncreasingArrowsProcess"/>
    <dgm:cxn modelId="{0A48E1BD-2A50-4156-B8CD-C86A5E430787}" srcId="{DDBDE411-34E2-40E6-8E0F-CEB8DF9861EF}" destId="{5FE360A6-A9C9-45C7-B65B-7681A18A74CF}" srcOrd="0" destOrd="0" parTransId="{71F1D379-D36D-4B85-A6D8-0EC026CD1DB2}" sibTransId="{3FA7395E-AD83-4C39-89FC-26A6A878D549}"/>
    <dgm:cxn modelId="{52E107C6-F3BE-4408-9EBC-7ED8DDEFF163}" srcId="{6693DB65-0A96-4A27-BFD1-16C015040520}" destId="{303A96F6-4E3B-493B-9377-39EEA2487B9F}" srcOrd="2" destOrd="0" parTransId="{7DDA63DA-5EC5-4589-9E64-25E156FC7B69}" sibTransId="{3B61A0F9-FE4F-49DE-A3D2-80F412F8337A}"/>
    <dgm:cxn modelId="{B774C8D1-EFB7-485F-9339-2C5FF5591444}" srcId="{DDBDE411-34E2-40E6-8E0F-CEB8DF9861EF}" destId="{8E304AFE-9990-4CF6-842B-E13F13F40CB4}" srcOrd="6" destOrd="0" parTransId="{954CA3DE-4655-437D-BA7C-CAAC6221E8AA}" sibTransId="{25F89A05-E3A8-4852-9AFD-BC3ECF7AFF29}"/>
    <dgm:cxn modelId="{774AF3D5-A144-45F4-9277-E3B0D6761CEC}" srcId="{DDBDE411-34E2-40E6-8E0F-CEB8DF9861EF}" destId="{51B69026-02D9-45B4-A64E-CFE04E3E4B66}" srcOrd="1" destOrd="0" parTransId="{2AAE91BA-DF67-42EF-A0DE-36A879EAAF61}" sibTransId="{DFF097DA-9EFD-4E03-B40F-E2FCC379FF4C}"/>
    <dgm:cxn modelId="{BCD2C1EB-5B86-413E-903F-7E7D30F7037B}" srcId="{DDBDE411-34E2-40E6-8E0F-CEB8DF9861EF}" destId="{E15469B4-3AC0-41FB-A6D5-91147D1A73C0}" srcOrd="8" destOrd="0" parTransId="{9FC66451-E449-419F-8C09-7337EDB33132}" sibTransId="{153C5101-C601-4A86-B1E8-97DF8A538E46}"/>
    <dgm:cxn modelId="{68F71BEC-D6E3-46E3-9072-9A14251540C2}" type="presOf" srcId="{F73EAC06-6DC8-4BFC-A801-D2EBF00BB3CD}" destId="{094A07E4-56CE-4A82-8EA3-753E12CDBE25}" srcOrd="0" destOrd="10" presId="urn:microsoft.com/office/officeart/2009/3/layout/IncreasingArrowsProcess"/>
    <dgm:cxn modelId="{4C81A3F0-490A-4E23-8720-08A944A73963}" srcId="{DDBDE411-34E2-40E6-8E0F-CEB8DF9861EF}" destId="{FCC84054-D1B0-4D4B-A9C8-7A69BB262D52}" srcOrd="3" destOrd="0" parTransId="{DDC02FF8-873E-41BB-BD3F-CBB4E521673E}" sibTransId="{017EA321-5BCE-4781-AB7A-C88FD5A755AF}"/>
    <dgm:cxn modelId="{DFA06FF8-5237-4B52-A87E-36BA61B3D03F}" srcId="{06B65DEC-B301-4F5D-BB17-DBF5CA6776C3}" destId="{6693DB65-0A96-4A27-BFD1-16C015040520}" srcOrd="1" destOrd="0" parTransId="{6CA857B5-7116-4625-9E86-DC79E7944B9B}" sibTransId="{C3C81831-8248-4EA2-A0DA-48B96461D31E}"/>
    <dgm:cxn modelId="{696ED8F9-521D-4EAF-A1C1-7FB68AB3D452}" srcId="{DDBDE411-34E2-40E6-8E0F-CEB8DF9861EF}" destId="{7CB91E26-8DF1-408F-B430-E810BBFF88BC}" srcOrd="4" destOrd="0" parTransId="{861860DB-5281-4D50-8D2B-E449E45B5008}" sibTransId="{099B5952-3C9B-4AC1-A37F-36104FDA135E}"/>
    <dgm:cxn modelId="{E413FEFB-63E3-45A3-97DF-1B29AB46ED87}" type="presOf" srcId="{DDBDE411-34E2-40E6-8E0F-CEB8DF9861EF}" destId="{0A03DD18-599A-43CB-8079-B0E660C3DB56}" srcOrd="0" destOrd="0" presId="urn:microsoft.com/office/officeart/2009/3/layout/IncreasingArrowsProcess"/>
    <dgm:cxn modelId="{6EC342BB-1DAE-43E3-987D-FA4F1A64BF55}" type="presParOf" srcId="{91E3B65B-EDB2-4562-9A07-1DB68FCD4FFE}" destId="{0A03DD18-599A-43CB-8079-B0E660C3DB56}" srcOrd="0" destOrd="0" presId="urn:microsoft.com/office/officeart/2009/3/layout/IncreasingArrowsProcess"/>
    <dgm:cxn modelId="{CA6C78F9-1B22-4475-8636-AC7E3886F507}" type="presParOf" srcId="{91E3B65B-EDB2-4562-9A07-1DB68FCD4FFE}" destId="{094A07E4-56CE-4A82-8EA3-753E12CDBE25}" srcOrd="1" destOrd="0" presId="urn:microsoft.com/office/officeart/2009/3/layout/IncreasingArrowsProcess"/>
    <dgm:cxn modelId="{E7AFC054-1243-49B0-BD66-E13DC4C423D3}" type="presParOf" srcId="{91E3B65B-EDB2-4562-9A07-1DB68FCD4FFE}" destId="{7016B2DB-6D32-4665-8076-9BC28EE61EB8}" srcOrd="2" destOrd="0" presId="urn:microsoft.com/office/officeart/2009/3/layout/IncreasingArrowsProcess"/>
    <dgm:cxn modelId="{03AE182E-6E4B-433A-B9BF-28E642676A25}" type="presParOf" srcId="{91E3B65B-EDB2-4562-9A07-1DB68FCD4FFE}" destId="{32597F4F-1BC4-4901-8F84-DD40EBA48E7A}" srcOrd="3"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622C70-9939-4CA5-BB44-ECD414A4F61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31B99D08-C9A8-4E0C-B097-47515F37B50A}">
      <dgm:prSet phldrT="[Text]"/>
      <dgm:spPr/>
      <dgm:t>
        <a:bodyPr/>
        <a:lstStyle/>
        <a:p>
          <a:r>
            <a:rPr lang="en-US" dirty="0"/>
            <a:t>Planning Sessions</a:t>
          </a:r>
        </a:p>
      </dgm:t>
    </dgm:pt>
    <dgm:pt modelId="{86E1F9B6-C85C-40D7-97DE-828B799B785A}" type="parTrans" cxnId="{A715B961-FF62-4A58-B444-AD91F17CD0AF}">
      <dgm:prSet/>
      <dgm:spPr/>
      <dgm:t>
        <a:bodyPr/>
        <a:lstStyle/>
        <a:p>
          <a:endParaRPr lang="en-US"/>
        </a:p>
      </dgm:t>
    </dgm:pt>
    <dgm:pt modelId="{41C90B07-9ECD-458B-BC8C-25675F999C37}" type="sibTrans" cxnId="{A715B961-FF62-4A58-B444-AD91F17CD0AF}">
      <dgm:prSet/>
      <dgm:spPr/>
      <dgm:t>
        <a:bodyPr/>
        <a:lstStyle/>
        <a:p>
          <a:endParaRPr lang="en-US"/>
        </a:p>
      </dgm:t>
    </dgm:pt>
    <dgm:pt modelId="{BBAD1CB1-16B1-41DE-9424-23952D95AB56}">
      <dgm:prSet phldrT="[Text]"/>
      <dgm:spPr/>
      <dgm:t>
        <a:bodyPr/>
        <a:lstStyle/>
        <a:p>
          <a:pPr rtl="0"/>
          <a:r>
            <a:rPr lang="en-US" dirty="0"/>
            <a:t>January </a:t>
          </a:r>
          <a:r>
            <a:rPr lang="en-US" dirty="0">
              <a:latin typeface="Calibri Light" panose="020F0302020204030204"/>
            </a:rPr>
            <a:t>15 &amp; 25,</a:t>
          </a:r>
          <a:r>
            <a:rPr lang="en-US" dirty="0"/>
            <a:t> </a:t>
          </a:r>
          <a:r>
            <a:rPr lang="en-US" dirty="0">
              <a:latin typeface="Calibri Light" panose="020F0302020204030204"/>
            </a:rPr>
            <a:t>2019</a:t>
          </a:r>
          <a:endParaRPr lang="en-US" dirty="0"/>
        </a:p>
      </dgm:t>
    </dgm:pt>
    <dgm:pt modelId="{A51EEC82-FC02-404B-B55D-5C39567E0E97}" type="parTrans" cxnId="{D1F4EB21-D129-45D8-921F-1C2CF2B4E0E3}">
      <dgm:prSet/>
      <dgm:spPr/>
      <dgm:t>
        <a:bodyPr/>
        <a:lstStyle/>
        <a:p>
          <a:endParaRPr lang="en-US"/>
        </a:p>
      </dgm:t>
    </dgm:pt>
    <dgm:pt modelId="{E6A90E20-B9C9-461C-ACD0-7921BB8A0D40}" type="sibTrans" cxnId="{D1F4EB21-D129-45D8-921F-1C2CF2B4E0E3}">
      <dgm:prSet/>
      <dgm:spPr/>
      <dgm:t>
        <a:bodyPr/>
        <a:lstStyle/>
        <a:p>
          <a:endParaRPr lang="en-US"/>
        </a:p>
      </dgm:t>
    </dgm:pt>
    <dgm:pt modelId="{B5F2B868-7CC4-4724-A840-43947A54D8DD}">
      <dgm:prSet phldrT="[Text]"/>
      <dgm:spPr/>
      <dgm:t>
        <a:bodyPr/>
        <a:lstStyle/>
        <a:p>
          <a:pPr rtl="0"/>
          <a:r>
            <a:rPr lang="en-US" dirty="0">
              <a:latin typeface="Calibri Light" panose="020F0302020204030204"/>
            </a:rPr>
            <a:t>April 9, 2019</a:t>
          </a:r>
        </a:p>
      </dgm:t>
    </dgm:pt>
    <dgm:pt modelId="{12D89CE5-73F3-47BE-A623-4543B7C99A92}" type="parTrans" cxnId="{A8487B0D-A682-4C88-B77C-0B214B5D06F1}">
      <dgm:prSet/>
      <dgm:spPr/>
      <dgm:t>
        <a:bodyPr/>
        <a:lstStyle/>
        <a:p>
          <a:endParaRPr lang="en-US"/>
        </a:p>
      </dgm:t>
    </dgm:pt>
    <dgm:pt modelId="{3FF3ED44-B777-484D-AF3C-49A067E9C4B1}" type="sibTrans" cxnId="{A8487B0D-A682-4C88-B77C-0B214B5D06F1}">
      <dgm:prSet/>
      <dgm:spPr/>
      <dgm:t>
        <a:bodyPr/>
        <a:lstStyle/>
        <a:p>
          <a:endParaRPr lang="en-US"/>
        </a:p>
      </dgm:t>
    </dgm:pt>
    <dgm:pt modelId="{F1E31618-10A6-4E9A-A3F5-FE3424346C2F}">
      <dgm:prSet phldrT="[Text]"/>
      <dgm:spPr/>
      <dgm:t>
        <a:bodyPr/>
        <a:lstStyle/>
        <a:p>
          <a:r>
            <a:rPr lang="en-US" dirty="0"/>
            <a:t>Attendees</a:t>
          </a:r>
        </a:p>
      </dgm:t>
    </dgm:pt>
    <dgm:pt modelId="{B0E85681-7A16-4B51-8390-B4741160D16A}" type="parTrans" cxnId="{DE77BD85-1D4C-4CD5-88CA-6F5F3EA542BE}">
      <dgm:prSet/>
      <dgm:spPr/>
      <dgm:t>
        <a:bodyPr/>
        <a:lstStyle/>
        <a:p>
          <a:endParaRPr lang="en-US"/>
        </a:p>
      </dgm:t>
    </dgm:pt>
    <dgm:pt modelId="{6D3F7FE9-610F-4066-97C3-B31C5363A5E0}" type="sibTrans" cxnId="{DE77BD85-1D4C-4CD5-88CA-6F5F3EA542BE}">
      <dgm:prSet/>
      <dgm:spPr/>
      <dgm:t>
        <a:bodyPr/>
        <a:lstStyle/>
        <a:p>
          <a:endParaRPr lang="en-US"/>
        </a:p>
      </dgm:t>
    </dgm:pt>
    <dgm:pt modelId="{8F8FE690-2409-492F-B58D-12836037D438}">
      <dgm:prSet phldrT="[Text]"/>
      <dgm:spPr/>
      <dgm:t>
        <a:bodyPr/>
        <a:lstStyle/>
        <a:p>
          <a:r>
            <a:rPr lang="en-US" dirty="0">
              <a:latin typeface="Calibri Light" panose="020F0302020204030204"/>
            </a:rPr>
            <a:t>Stockbridge</a:t>
          </a:r>
          <a:r>
            <a:rPr lang="en-US" dirty="0"/>
            <a:t> HS Principal</a:t>
          </a:r>
        </a:p>
      </dgm:t>
    </dgm:pt>
    <dgm:pt modelId="{5D783FB5-3714-4548-B766-B0ED5EB3F620}" type="parTrans" cxnId="{AE190213-D01F-4C97-AC36-E3F2FFB85CB6}">
      <dgm:prSet/>
      <dgm:spPr/>
      <dgm:t>
        <a:bodyPr/>
        <a:lstStyle/>
        <a:p>
          <a:endParaRPr lang="en-US"/>
        </a:p>
      </dgm:t>
    </dgm:pt>
    <dgm:pt modelId="{F437775D-6CEA-467E-9F90-426953ED5AD1}" type="sibTrans" cxnId="{AE190213-D01F-4C97-AC36-E3F2FFB85CB6}">
      <dgm:prSet/>
      <dgm:spPr/>
      <dgm:t>
        <a:bodyPr/>
        <a:lstStyle/>
        <a:p>
          <a:endParaRPr lang="en-US"/>
        </a:p>
      </dgm:t>
    </dgm:pt>
    <dgm:pt modelId="{B3F61B66-4422-4D04-8C6A-0CE90AA1E60F}">
      <dgm:prSet phldrT="[Text]"/>
      <dgm:spPr/>
      <dgm:t>
        <a:bodyPr/>
        <a:lstStyle/>
        <a:p>
          <a:pPr rtl="0"/>
          <a:r>
            <a:rPr lang="en-US" dirty="0">
              <a:latin typeface="Calibri Light" panose="020F0302020204030204"/>
            </a:rPr>
            <a:t>LCSW, Social Worker and Program Coordinator</a:t>
          </a:r>
          <a:endParaRPr lang="en-US" dirty="0"/>
        </a:p>
      </dgm:t>
    </dgm:pt>
    <dgm:pt modelId="{850B4F0B-AF08-42DA-8FF9-A635A4CE7575}" type="parTrans" cxnId="{443BF15F-C367-4F77-A78F-1EC0AD9330EB}">
      <dgm:prSet/>
      <dgm:spPr/>
      <dgm:t>
        <a:bodyPr/>
        <a:lstStyle/>
        <a:p>
          <a:endParaRPr lang="en-US"/>
        </a:p>
      </dgm:t>
    </dgm:pt>
    <dgm:pt modelId="{844601B8-B7DF-4477-B646-921460732373}" type="sibTrans" cxnId="{443BF15F-C367-4F77-A78F-1EC0AD9330EB}">
      <dgm:prSet/>
      <dgm:spPr/>
      <dgm:t>
        <a:bodyPr/>
        <a:lstStyle/>
        <a:p>
          <a:endParaRPr lang="en-US"/>
        </a:p>
      </dgm:t>
    </dgm:pt>
    <dgm:pt modelId="{6B02B301-B975-4222-AA3A-C6311793FCDD}">
      <dgm:prSet phldrT="[Text]"/>
      <dgm:spPr/>
      <dgm:t>
        <a:bodyPr/>
        <a:lstStyle/>
        <a:p>
          <a:r>
            <a:rPr lang="en-US" dirty="0"/>
            <a:t>Discussion Topics</a:t>
          </a:r>
        </a:p>
      </dgm:t>
    </dgm:pt>
    <dgm:pt modelId="{E367595D-CA61-4575-92C2-032543B2DE9B}" type="parTrans" cxnId="{7FCC3BBF-8E89-4284-9F11-98A4198CFCC1}">
      <dgm:prSet/>
      <dgm:spPr/>
      <dgm:t>
        <a:bodyPr/>
        <a:lstStyle/>
        <a:p>
          <a:endParaRPr lang="en-US"/>
        </a:p>
      </dgm:t>
    </dgm:pt>
    <dgm:pt modelId="{C30A7447-4AC7-4978-B849-0AE2548D2E61}" type="sibTrans" cxnId="{7FCC3BBF-8E89-4284-9F11-98A4198CFCC1}">
      <dgm:prSet/>
      <dgm:spPr/>
      <dgm:t>
        <a:bodyPr/>
        <a:lstStyle/>
        <a:p>
          <a:endParaRPr lang="en-US"/>
        </a:p>
      </dgm:t>
    </dgm:pt>
    <dgm:pt modelId="{0F023443-C3BE-470A-88BB-858EAFF62C84}">
      <dgm:prSet phldrT="[Text]" phldr="0"/>
      <dgm:spPr/>
      <dgm:t>
        <a:bodyPr/>
        <a:lstStyle/>
        <a:p>
          <a:pPr rtl="0"/>
          <a:r>
            <a:rPr lang="en-US" dirty="0">
              <a:latin typeface="Calibri Light" panose="020F0302020204030204"/>
            </a:rPr>
            <a:t>Interface with Stockbridge HS Bridge Builder Program</a:t>
          </a:r>
          <a:endParaRPr lang="en-US" dirty="0"/>
        </a:p>
      </dgm:t>
    </dgm:pt>
    <dgm:pt modelId="{8E49256C-E0FA-4FB0-854A-299B5CC6485C}" type="parTrans" cxnId="{769FB086-87EA-4EB3-8A62-C490C82021DA}">
      <dgm:prSet/>
      <dgm:spPr/>
      <dgm:t>
        <a:bodyPr/>
        <a:lstStyle/>
        <a:p>
          <a:endParaRPr lang="en-US"/>
        </a:p>
      </dgm:t>
    </dgm:pt>
    <dgm:pt modelId="{AAA360DE-C457-4516-A433-BE7B9A108450}" type="sibTrans" cxnId="{769FB086-87EA-4EB3-8A62-C490C82021DA}">
      <dgm:prSet/>
      <dgm:spPr/>
      <dgm:t>
        <a:bodyPr/>
        <a:lstStyle/>
        <a:p>
          <a:endParaRPr lang="en-US"/>
        </a:p>
      </dgm:t>
    </dgm:pt>
    <dgm:pt modelId="{62B3FBC5-5FE5-4791-8ABA-82CABB176186}">
      <dgm:prSet phldrT="[Text]"/>
      <dgm:spPr/>
      <dgm:t>
        <a:bodyPr/>
        <a:lstStyle/>
        <a:p>
          <a:pPr rtl="0"/>
          <a:r>
            <a:rPr lang="en-US" dirty="0">
              <a:latin typeface="Calibri Light" panose="020F0302020204030204"/>
            </a:rPr>
            <a:t>Individualized Mentoring </a:t>
          </a:r>
          <a:endParaRPr lang="en-US" dirty="0"/>
        </a:p>
      </dgm:t>
    </dgm:pt>
    <dgm:pt modelId="{2EF6E4A1-C01E-4FA6-8229-66FCCCDFA06E}" type="parTrans" cxnId="{76DE7DB5-D328-4D12-A917-CDAFFA08F3D3}">
      <dgm:prSet/>
      <dgm:spPr/>
      <dgm:t>
        <a:bodyPr/>
        <a:lstStyle/>
        <a:p>
          <a:endParaRPr lang="en-US"/>
        </a:p>
      </dgm:t>
    </dgm:pt>
    <dgm:pt modelId="{9B141AC6-42A0-4FC4-A671-F27CFC231E01}" type="sibTrans" cxnId="{76DE7DB5-D328-4D12-A917-CDAFFA08F3D3}">
      <dgm:prSet/>
      <dgm:spPr/>
      <dgm:t>
        <a:bodyPr/>
        <a:lstStyle/>
        <a:p>
          <a:endParaRPr lang="en-US"/>
        </a:p>
      </dgm:t>
    </dgm:pt>
    <dgm:pt modelId="{0664E1E3-F11A-497B-B121-CBED48310B29}">
      <dgm:prSet phldrT="[Text]"/>
      <dgm:spPr/>
      <dgm:t>
        <a:bodyPr/>
        <a:lstStyle/>
        <a:p>
          <a:pPr rtl="0"/>
          <a:r>
            <a:rPr lang="en-US" dirty="0">
              <a:latin typeface="Calibri Light" panose="020F0302020204030204"/>
            </a:rPr>
            <a:t>September 9</a:t>
          </a:r>
          <a:r>
            <a:rPr lang="en-US" dirty="0"/>
            <a:t>, 2019</a:t>
          </a:r>
          <a:endParaRPr lang="en-US" dirty="0">
            <a:latin typeface="Calibri Light" panose="020F0302020204030204"/>
          </a:endParaRPr>
        </a:p>
      </dgm:t>
    </dgm:pt>
    <dgm:pt modelId="{97578E34-A24B-4A28-A045-29C4B9C854C1}" type="parTrans" cxnId="{5727A447-E5F2-4DC4-AD6A-95F6E76BE59E}">
      <dgm:prSet/>
      <dgm:spPr/>
      <dgm:t>
        <a:bodyPr/>
        <a:lstStyle/>
        <a:p>
          <a:endParaRPr lang="en-US"/>
        </a:p>
      </dgm:t>
    </dgm:pt>
    <dgm:pt modelId="{A4D59890-F541-4772-B000-3B78A87747E5}" type="sibTrans" cxnId="{5727A447-E5F2-4DC4-AD6A-95F6E76BE59E}">
      <dgm:prSet/>
      <dgm:spPr/>
      <dgm:t>
        <a:bodyPr/>
        <a:lstStyle/>
        <a:p>
          <a:endParaRPr lang="en-US"/>
        </a:p>
      </dgm:t>
    </dgm:pt>
    <dgm:pt modelId="{4C906A4E-2BEF-4268-A03A-3B23C92D8DE9}">
      <dgm:prSet phldrT="[Text]"/>
      <dgm:spPr/>
      <dgm:t>
        <a:bodyPr/>
        <a:lstStyle/>
        <a:p>
          <a:r>
            <a:rPr lang="en-US" dirty="0">
              <a:latin typeface="Calibri Light" panose="020F0302020204030204"/>
            </a:rPr>
            <a:t> Interface Options</a:t>
          </a:r>
          <a:endParaRPr lang="en-US" dirty="0"/>
        </a:p>
      </dgm:t>
    </dgm:pt>
    <dgm:pt modelId="{23DF0652-4E5A-46D9-9283-28B836FD412D}" type="parTrans" cxnId="{2E23F433-01DA-412D-BE21-10723CFF3378}">
      <dgm:prSet/>
      <dgm:spPr/>
    </dgm:pt>
    <dgm:pt modelId="{2F19473A-0A3C-4FF3-B426-B51E313C5554}" type="sibTrans" cxnId="{2E23F433-01DA-412D-BE21-10723CFF3378}">
      <dgm:prSet/>
      <dgm:spPr/>
    </dgm:pt>
    <dgm:pt modelId="{B32284D7-547D-4ECC-9A7D-8DCEB1E92AF2}">
      <dgm:prSet phldr="0"/>
      <dgm:spPr/>
      <dgm:t>
        <a:bodyPr/>
        <a:lstStyle/>
        <a:p>
          <a:pPr rtl="0"/>
          <a:r>
            <a:rPr lang="en-US" dirty="0">
              <a:latin typeface="Calibri Light" panose="020F0302020204030204"/>
            </a:rPr>
            <a:t>February 28, 2019</a:t>
          </a:r>
        </a:p>
      </dgm:t>
    </dgm:pt>
    <dgm:pt modelId="{56D4CD98-8FF6-4B74-AE04-A65DD72C2686}" type="parTrans" cxnId="{78A5F12F-9749-4843-AFF0-F4566D07EDF5}">
      <dgm:prSet/>
      <dgm:spPr/>
    </dgm:pt>
    <dgm:pt modelId="{23DAF7A3-2331-4289-9C5B-B06F4C9B5455}" type="sibTrans" cxnId="{78A5F12F-9749-4843-AFF0-F4566D07EDF5}">
      <dgm:prSet/>
      <dgm:spPr/>
    </dgm:pt>
    <dgm:pt modelId="{AA31D1C2-0C7D-47FA-B448-81A38AC0F7F5}">
      <dgm:prSet phldr="0"/>
      <dgm:spPr/>
      <dgm:t>
        <a:bodyPr/>
        <a:lstStyle/>
        <a:p>
          <a:pPr rtl="0"/>
          <a:r>
            <a:rPr lang="en-US" dirty="0">
              <a:latin typeface="Calibri Light" panose="020F0302020204030204"/>
            </a:rPr>
            <a:t>August 23</a:t>
          </a:r>
          <a:r>
            <a:rPr lang="en-US" dirty="0"/>
            <a:t>, 2019</a:t>
          </a:r>
        </a:p>
      </dgm:t>
    </dgm:pt>
    <dgm:pt modelId="{930827C8-C853-462E-9FC2-CB6EA28FF8CF}" type="parTrans" cxnId="{ECEABE49-0164-4523-A475-EB0FF3F07563}">
      <dgm:prSet/>
      <dgm:spPr/>
    </dgm:pt>
    <dgm:pt modelId="{4E7CBF77-29ED-4187-BCDF-940211246F08}" type="sibTrans" cxnId="{ECEABE49-0164-4523-A475-EB0FF3F07563}">
      <dgm:prSet/>
      <dgm:spPr/>
    </dgm:pt>
    <dgm:pt modelId="{5DF9BAF7-FFB3-4E07-8BCD-8E6C53ED1733}">
      <dgm:prSet phldr="0"/>
      <dgm:spPr/>
      <dgm:t>
        <a:bodyPr/>
        <a:lstStyle/>
        <a:p>
          <a:pPr rtl="0"/>
          <a:r>
            <a:rPr lang="en-US" dirty="0">
              <a:latin typeface="Calibri Light" panose="020F0302020204030204"/>
            </a:rPr>
            <a:t>October 1 &amp; 14, 2019 </a:t>
          </a:r>
          <a:endParaRPr lang="en-US" dirty="0"/>
        </a:p>
      </dgm:t>
    </dgm:pt>
    <dgm:pt modelId="{8D4493EE-5090-4C68-860C-5780F0F66F2A}" type="parTrans" cxnId="{3012BB47-F4D8-4D0C-B94B-CD20238BC18A}">
      <dgm:prSet/>
      <dgm:spPr/>
    </dgm:pt>
    <dgm:pt modelId="{FBFD0B35-1213-4A13-ADB6-643DDEF551FA}" type="sibTrans" cxnId="{3012BB47-F4D8-4D0C-B94B-CD20238BC18A}">
      <dgm:prSet/>
      <dgm:spPr/>
    </dgm:pt>
    <dgm:pt modelId="{B571ABD2-48F2-410A-A5F2-86225CF0A51A}">
      <dgm:prSet phldr="0"/>
      <dgm:spPr/>
      <dgm:t>
        <a:bodyPr/>
        <a:lstStyle/>
        <a:p>
          <a:pPr rtl="0"/>
          <a:r>
            <a:rPr lang="en-US" dirty="0">
              <a:latin typeface="Calibri Light" panose="020F0302020204030204"/>
            </a:rPr>
            <a:t>Project Y.E.S. Program Coordinator</a:t>
          </a:r>
        </a:p>
      </dgm:t>
    </dgm:pt>
    <dgm:pt modelId="{D5532454-C91B-4336-94B8-FBFD7AFBC460}" type="parTrans" cxnId="{36CD9D85-EE39-4929-BAF2-0B796B602DC0}">
      <dgm:prSet/>
      <dgm:spPr/>
    </dgm:pt>
    <dgm:pt modelId="{8D99EEAE-7FFC-4B26-94C0-DF9862E6F845}" type="sibTrans" cxnId="{36CD9D85-EE39-4929-BAF2-0B796B602DC0}">
      <dgm:prSet/>
      <dgm:spPr/>
    </dgm:pt>
    <dgm:pt modelId="{64B88504-CB7C-4060-A3B5-02A06ED51AA2}">
      <dgm:prSet phldr="0"/>
      <dgm:spPr/>
      <dgm:t>
        <a:bodyPr/>
        <a:lstStyle/>
        <a:p>
          <a:pPr rtl="0"/>
          <a:r>
            <a:rPr lang="en-US" dirty="0">
              <a:latin typeface="Calibri Light" panose="020F0302020204030204"/>
            </a:rPr>
            <a:t>Program Confirmation</a:t>
          </a:r>
          <a:endParaRPr lang="en-US" dirty="0"/>
        </a:p>
      </dgm:t>
    </dgm:pt>
    <dgm:pt modelId="{B6695361-5F3C-48E2-A37E-1F34CD906A67}" type="parTrans" cxnId="{B6CFCD8F-2CB8-4D4E-B623-73AC02FD2B3B}">
      <dgm:prSet/>
      <dgm:spPr/>
    </dgm:pt>
    <dgm:pt modelId="{0954EADE-9237-4443-9B0B-863E024A67BF}" type="sibTrans" cxnId="{B6CFCD8F-2CB8-4D4E-B623-73AC02FD2B3B}">
      <dgm:prSet/>
      <dgm:spPr/>
    </dgm:pt>
    <dgm:pt modelId="{B24EFD84-7257-4F63-86F2-6820103AA359}">
      <dgm:prSet phldr="0"/>
      <dgm:spPr/>
      <dgm:t>
        <a:bodyPr/>
        <a:lstStyle/>
        <a:p>
          <a:pPr rtl="0"/>
          <a:r>
            <a:rPr lang="en-US" dirty="0">
              <a:latin typeface="Calibri Light" panose="020F0302020204030204"/>
            </a:rPr>
            <a:t>Approval &amp; Expectations</a:t>
          </a:r>
        </a:p>
      </dgm:t>
    </dgm:pt>
    <dgm:pt modelId="{B58B16A4-5CD6-43FD-B6DE-96659FDC176B}" type="parTrans" cxnId="{0C87FA12-4308-48EE-8228-D88458319BC7}">
      <dgm:prSet/>
      <dgm:spPr/>
    </dgm:pt>
    <dgm:pt modelId="{9491EBC9-7B92-412C-9E18-1729040ECA5C}" type="sibTrans" cxnId="{0C87FA12-4308-48EE-8228-D88458319BC7}">
      <dgm:prSet/>
      <dgm:spPr/>
    </dgm:pt>
    <dgm:pt modelId="{56F94E9D-8899-4428-8384-9E4A9D61FBCB}" type="pres">
      <dgm:prSet presAssocID="{51622C70-9939-4CA5-BB44-ECD414A4F618}" presName="theList" presStyleCnt="0">
        <dgm:presLayoutVars>
          <dgm:dir/>
          <dgm:animLvl val="lvl"/>
          <dgm:resizeHandles val="exact"/>
        </dgm:presLayoutVars>
      </dgm:prSet>
      <dgm:spPr/>
    </dgm:pt>
    <dgm:pt modelId="{0D8C37F4-00D6-4E8A-96A1-3D35ED6D6C1B}" type="pres">
      <dgm:prSet presAssocID="{31B99D08-C9A8-4E0C-B097-47515F37B50A}" presName="compNode" presStyleCnt="0"/>
      <dgm:spPr/>
    </dgm:pt>
    <dgm:pt modelId="{F57F13ED-0C81-4D26-B532-AD69604806E6}" type="pres">
      <dgm:prSet presAssocID="{31B99D08-C9A8-4E0C-B097-47515F37B50A}" presName="noGeometry" presStyleCnt="0"/>
      <dgm:spPr/>
    </dgm:pt>
    <dgm:pt modelId="{C37A96D4-976F-4545-A5DE-4391D3131E96}" type="pres">
      <dgm:prSet presAssocID="{31B99D08-C9A8-4E0C-B097-47515F37B50A}" presName="childTextVisible" presStyleLbl="bgAccFollowNode1" presStyleIdx="0" presStyleCnt="3">
        <dgm:presLayoutVars>
          <dgm:bulletEnabled val="1"/>
        </dgm:presLayoutVars>
      </dgm:prSet>
      <dgm:spPr/>
    </dgm:pt>
    <dgm:pt modelId="{3373C508-3BFA-450B-9214-4FC1DAFE60A5}" type="pres">
      <dgm:prSet presAssocID="{31B99D08-C9A8-4E0C-B097-47515F37B50A}" presName="childTextHidden" presStyleLbl="bgAccFollowNode1" presStyleIdx="0" presStyleCnt="3"/>
      <dgm:spPr/>
    </dgm:pt>
    <dgm:pt modelId="{87AEC88C-74AA-4712-A634-14A5BE67DE36}" type="pres">
      <dgm:prSet presAssocID="{31B99D08-C9A8-4E0C-B097-47515F37B50A}" presName="parentText" presStyleLbl="node1" presStyleIdx="0" presStyleCnt="3">
        <dgm:presLayoutVars>
          <dgm:chMax val="1"/>
          <dgm:bulletEnabled val="1"/>
        </dgm:presLayoutVars>
      </dgm:prSet>
      <dgm:spPr/>
    </dgm:pt>
    <dgm:pt modelId="{96368D12-CDA8-47F3-B614-A97856930928}" type="pres">
      <dgm:prSet presAssocID="{31B99D08-C9A8-4E0C-B097-47515F37B50A}" presName="aSpace" presStyleCnt="0"/>
      <dgm:spPr/>
    </dgm:pt>
    <dgm:pt modelId="{C80D0E6C-1E29-4D91-9B04-4C0A530D30A5}" type="pres">
      <dgm:prSet presAssocID="{F1E31618-10A6-4E9A-A3F5-FE3424346C2F}" presName="compNode" presStyleCnt="0"/>
      <dgm:spPr/>
    </dgm:pt>
    <dgm:pt modelId="{4EBAA3D3-E087-4A4B-AB98-8CC7E64733E8}" type="pres">
      <dgm:prSet presAssocID="{F1E31618-10A6-4E9A-A3F5-FE3424346C2F}" presName="noGeometry" presStyleCnt="0"/>
      <dgm:spPr/>
    </dgm:pt>
    <dgm:pt modelId="{D591D7A2-884F-4EC8-964B-DBDF2CB27B55}" type="pres">
      <dgm:prSet presAssocID="{F1E31618-10A6-4E9A-A3F5-FE3424346C2F}" presName="childTextVisible" presStyleLbl="bgAccFollowNode1" presStyleIdx="1" presStyleCnt="3">
        <dgm:presLayoutVars>
          <dgm:bulletEnabled val="1"/>
        </dgm:presLayoutVars>
      </dgm:prSet>
      <dgm:spPr/>
    </dgm:pt>
    <dgm:pt modelId="{72A1BF22-2904-4AB0-BC23-9753E3B55845}" type="pres">
      <dgm:prSet presAssocID="{F1E31618-10A6-4E9A-A3F5-FE3424346C2F}" presName="childTextHidden" presStyleLbl="bgAccFollowNode1" presStyleIdx="1" presStyleCnt="3"/>
      <dgm:spPr/>
    </dgm:pt>
    <dgm:pt modelId="{AD990B25-9891-463D-8310-4BB4B634A4A6}" type="pres">
      <dgm:prSet presAssocID="{F1E31618-10A6-4E9A-A3F5-FE3424346C2F}" presName="parentText" presStyleLbl="node1" presStyleIdx="1" presStyleCnt="3">
        <dgm:presLayoutVars>
          <dgm:chMax val="1"/>
          <dgm:bulletEnabled val="1"/>
        </dgm:presLayoutVars>
      </dgm:prSet>
      <dgm:spPr/>
    </dgm:pt>
    <dgm:pt modelId="{A9967AAE-4564-49B5-A93C-EA7C07065A31}" type="pres">
      <dgm:prSet presAssocID="{F1E31618-10A6-4E9A-A3F5-FE3424346C2F}" presName="aSpace" presStyleCnt="0"/>
      <dgm:spPr/>
    </dgm:pt>
    <dgm:pt modelId="{904A7D28-40D1-4594-86A8-CEBFD04C1652}" type="pres">
      <dgm:prSet presAssocID="{6B02B301-B975-4222-AA3A-C6311793FCDD}" presName="compNode" presStyleCnt="0"/>
      <dgm:spPr/>
    </dgm:pt>
    <dgm:pt modelId="{21437ECB-EBAA-410E-A07A-18853FB0B7F8}" type="pres">
      <dgm:prSet presAssocID="{6B02B301-B975-4222-AA3A-C6311793FCDD}" presName="noGeometry" presStyleCnt="0"/>
      <dgm:spPr/>
    </dgm:pt>
    <dgm:pt modelId="{A1C262F9-5093-40BB-8B3C-5C33DC56E4CF}" type="pres">
      <dgm:prSet presAssocID="{6B02B301-B975-4222-AA3A-C6311793FCDD}" presName="childTextVisible" presStyleLbl="bgAccFollowNode1" presStyleIdx="2" presStyleCnt="3">
        <dgm:presLayoutVars>
          <dgm:bulletEnabled val="1"/>
        </dgm:presLayoutVars>
      </dgm:prSet>
      <dgm:spPr/>
    </dgm:pt>
    <dgm:pt modelId="{9B28A005-89F9-403B-80EF-1329909D6E5F}" type="pres">
      <dgm:prSet presAssocID="{6B02B301-B975-4222-AA3A-C6311793FCDD}" presName="childTextHidden" presStyleLbl="bgAccFollowNode1" presStyleIdx="2" presStyleCnt="3"/>
      <dgm:spPr/>
    </dgm:pt>
    <dgm:pt modelId="{6B9B3CF1-C6E9-43F1-8154-06D08C0D7078}" type="pres">
      <dgm:prSet presAssocID="{6B02B301-B975-4222-AA3A-C6311793FCDD}" presName="parentText" presStyleLbl="node1" presStyleIdx="2" presStyleCnt="3">
        <dgm:presLayoutVars>
          <dgm:chMax val="1"/>
          <dgm:bulletEnabled val="1"/>
        </dgm:presLayoutVars>
      </dgm:prSet>
      <dgm:spPr/>
    </dgm:pt>
  </dgm:ptLst>
  <dgm:cxnLst>
    <dgm:cxn modelId="{A449FA03-1850-4858-80EA-9325CAFF3EA1}" type="presOf" srcId="{F1E31618-10A6-4E9A-A3F5-FE3424346C2F}" destId="{AD990B25-9891-463D-8310-4BB4B634A4A6}" srcOrd="0" destOrd="0" presId="urn:microsoft.com/office/officeart/2005/8/layout/hProcess6"/>
    <dgm:cxn modelId="{A8487B0D-A682-4C88-B77C-0B214B5D06F1}" srcId="{31B99D08-C9A8-4E0C-B097-47515F37B50A}" destId="{B5F2B868-7CC4-4724-A840-43947A54D8DD}" srcOrd="2" destOrd="0" parTransId="{12D89CE5-73F3-47BE-A623-4543B7C99A92}" sibTransId="{3FF3ED44-B777-484D-AF3C-49A067E9C4B1}"/>
    <dgm:cxn modelId="{EF602B0F-0B48-419E-B85D-7691719384FE}" type="presOf" srcId="{4C906A4E-2BEF-4268-A03A-3B23C92D8DE9}" destId="{9B28A005-89F9-403B-80EF-1329909D6E5F}" srcOrd="1" destOrd="3" presId="urn:microsoft.com/office/officeart/2005/8/layout/hProcess6"/>
    <dgm:cxn modelId="{A6FE5312-18EE-4182-85E0-F620DC12D236}" type="presOf" srcId="{8F8FE690-2409-492F-B58D-12836037D438}" destId="{D591D7A2-884F-4EC8-964B-DBDF2CB27B55}" srcOrd="0" destOrd="0" presId="urn:microsoft.com/office/officeart/2005/8/layout/hProcess6"/>
    <dgm:cxn modelId="{0C87FA12-4308-48EE-8228-D88458319BC7}" srcId="{6B02B301-B975-4222-AA3A-C6311793FCDD}" destId="{B24EFD84-7257-4F63-86F2-6820103AA359}" srcOrd="2" destOrd="0" parTransId="{B58B16A4-5CD6-43FD-B6DE-96659FDC176B}" sibTransId="{9491EBC9-7B92-412C-9E18-1729040ECA5C}"/>
    <dgm:cxn modelId="{AE190213-D01F-4C97-AC36-E3F2FFB85CB6}" srcId="{F1E31618-10A6-4E9A-A3F5-FE3424346C2F}" destId="{8F8FE690-2409-492F-B58D-12836037D438}" srcOrd="0" destOrd="0" parTransId="{5D783FB5-3714-4548-B766-B0ED5EB3F620}" sibTransId="{F437775D-6CEA-467E-9F90-426953ED5AD1}"/>
    <dgm:cxn modelId="{D1F4EB21-D129-45D8-921F-1C2CF2B4E0E3}" srcId="{31B99D08-C9A8-4E0C-B097-47515F37B50A}" destId="{BBAD1CB1-16B1-41DE-9424-23952D95AB56}" srcOrd="0" destOrd="0" parTransId="{A51EEC82-FC02-404B-B55D-5C39567E0E97}" sibTransId="{E6A90E20-B9C9-461C-ACD0-7921BB8A0D40}"/>
    <dgm:cxn modelId="{855B0426-9874-4B55-9B69-79F817F46239}" type="presOf" srcId="{B32284D7-547D-4ECC-9A7D-8DCEB1E92AF2}" destId="{C37A96D4-976F-4545-A5DE-4391D3131E96}" srcOrd="0" destOrd="1" presId="urn:microsoft.com/office/officeart/2005/8/layout/hProcess6"/>
    <dgm:cxn modelId="{78A5F12F-9749-4843-AFF0-F4566D07EDF5}" srcId="{31B99D08-C9A8-4E0C-B097-47515F37B50A}" destId="{B32284D7-547D-4ECC-9A7D-8DCEB1E92AF2}" srcOrd="1" destOrd="0" parTransId="{56D4CD98-8FF6-4B74-AE04-A65DD72C2686}" sibTransId="{23DAF7A3-2331-4289-9C5B-B06F4C9B5455}"/>
    <dgm:cxn modelId="{AABE0A30-1339-4202-88AF-C347BD67AF73}" type="presOf" srcId="{5DF9BAF7-FFB3-4E07-8BCD-8E6C53ED1733}" destId="{3373C508-3BFA-450B-9214-4FC1DAFE60A5}" srcOrd="1" destOrd="5" presId="urn:microsoft.com/office/officeart/2005/8/layout/hProcess6"/>
    <dgm:cxn modelId="{1AC09232-F91A-45D5-8484-B9B131D02048}" type="presOf" srcId="{62B3FBC5-5FE5-4791-8ABA-82CABB176186}" destId="{9B28A005-89F9-403B-80EF-1329909D6E5F}" srcOrd="1" destOrd="1" presId="urn:microsoft.com/office/officeart/2005/8/layout/hProcess6"/>
    <dgm:cxn modelId="{2E23F433-01DA-412D-BE21-10723CFF3378}" srcId="{6B02B301-B975-4222-AA3A-C6311793FCDD}" destId="{4C906A4E-2BEF-4268-A03A-3B23C92D8DE9}" srcOrd="3" destOrd="0" parTransId="{23DF0652-4E5A-46D9-9283-28B836FD412D}" sibTransId="{2F19473A-0A3C-4FF3-B426-B51E313C5554}"/>
    <dgm:cxn modelId="{B4487B34-7C9D-4741-8CF0-6D20D74BAE9E}" type="presOf" srcId="{AA31D1C2-0C7D-47FA-B448-81A38AC0F7F5}" destId="{C37A96D4-976F-4545-A5DE-4391D3131E96}" srcOrd="0" destOrd="3" presId="urn:microsoft.com/office/officeart/2005/8/layout/hProcess6"/>
    <dgm:cxn modelId="{823C8536-6511-41A9-857F-9934718A2CE0}" type="presOf" srcId="{B3F61B66-4422-4D04-8C6A-0CE90AA1E60F}" destId="{72A1BF22-2904-4AB0-BC23-9753E3B55845}" srcOrd="1" destOrd="1" presId="urn:microsoft.com/office/officeart/2005/8/layout/hProcess6"/>
    <dgm:cxn modelId="{BE4A183D-E634-498A-8897-E93E63146614}" type="presOf" srcId="{0664E1E3-F11A-497B-B121-CBED48310B29}" destId="{C37A96D4-976F-4545-A5DE-4391D3131E96}" srcOrd="0" destOrd="4" presId="urn:microsoft.com/office/officeart/2005/8/layout/hProcess6"/>
    <dgm:cxn modelId="{D9E7505D-EC33-4CD5-B37B-1C64D5C03702}" type="presOf" srcId="{0664E1E3-F11A-497B-B121-CBED48310B29}" destId="{3373C508-3BFA-450B-9214-4FC1DAFE60A5}" srcOrd="1" destOrd="4" presId="urn:microsoft.com/office/officeart/2005/8/layout/hProcess6"/>
    <dgm:cxn modelId="{443BF15F-C367-4F77-A78F-1EC0AD9330EB}" srcId="{F1E31618-10A6-4E9A-A3F5-FE3424346C2F}" destId="{B3F61B66-4422-4D04-8C6A-0CE90AA1E60F}" srcOrd="1" destOrd="0" parTransId="{850B4F0B-AF08-42DA-8FF9-A635A4CE7575}" sibTransId="{844601B8-B7DF-4477-B646-921460732373}"/>
    <dgm:cxn modelId="{A715B961-FF62-4A58-B444-AD91F17CD0AF}" srcId="{51622C70-9939-4CA5-BB44-ECD414A4F618}" destId="{31B99D08-C9A8-4E0C-B097-47515F37B50A}" srcOrd="0" destOrd="0" parTransId="{86E1F9B6-C85C-40D7-97DE-828B799B785A}" sibTransId="{41C90B07-9ECD-458B-BC8C-25675F999C37}"/>
    <dgm:cxn modelId="{1E3D7F62-0696-4190-ABB2-9F8527123678}" type="presOf" srcId="{B3F61B66-4422-4D04-8C6A-0CE90AA1E60F}" destId="{D591D7A2-884F-4EC8-964B-DBDF2CB27B55}" srcOrd="0" destOrd="1" presId="urn:microsoft.com/office/officeart/2005/8/layout/hProcess6"/>
    <dgm:cxn modelId="{63B80645-2361-45D4-8891-D6F66299A5A9}" type="presOf" srcId="{0F023443-C3BE-470A-88BB-858EAFF62C84}" destId="{9B28A005-89F9-403B-80EF-1329909D6E5F}" srcOrd="1" destOrd="0" presId="urn:microsoft.com/office/officeart/2005/8/layout/hProcess6"/>
    <dgm:cxn modelId="{96D76065-B28C-4967-B41F-DC06836CF990}" type="presOf" srcId="{BBAD1CB1-16B1-41DE-9424-23952D95AB56}" destId="{C37A96D4-976F-4545-A5DE-4391D3131E96}" srcOrd="0" destOrd="0" presId="urn:microsoft.com/office/officeart/2005/8/layout/hProcess6"/>
    <dgm:cxn modelId="{31E07845-DEBC-4D3D-80DA-21A8ADC5DD37}" type="presOf" srcId="{B32284D7-547D-4ECC-9A7D-8DCEB1E92AF2}" destId="{3373C508-3BFA-450B-9214-4FC1DAFE60A5}" srcOrd="1" destOrd="1" presId="urn:microsoft.com/office/officeart/2005/8/layout/hProcess6"/>
    <dgm:cxn modelId="{5727A447-E5F2-4DC4-AD6A-95F6E76BE59E}" srcId="{31B99D08-C9A8-4E0C-B097-47515F37B50A}" destId="{0664E1E3-F11A-497B-B121-CBED48310B29}" srcOrd="4" destOrd="0" parTransId="{97578E34-A24B-4A28-A045-29C4B9C854C1}" sibTransId="{A4D59890-F541-4772-B000-3B78A87747E5}"/>
    <dgm:cxn modelId="{3012BB47-F4D8-4D0C-B94B-CD20238BC18A}" srcId="{31B99D08-C9A8-4E0C-B097-47515F37B50A}" destId="{5DF9BAF7-FFB3-4E07-8BCD-8E6C53ED1733}" srcOrd="5" destOrd="0" parTransId="{8D4493EE-5090-4C68-860C-5780F0F66F2A}" sibTransId="{FBFD0B35-1213-4A13-ADB6-643DDEF551FA}"/>
    <dgm:cxn modelId="{ECEABE49-0164-4523-A475-EB0FF3F07563}" srcId="{31B99D08-C9A8-4E0C-B097-47515F37B50A}" destId="{AA31D1C2-0C7D-47FA-B448-81A38AC0F7F5}" srcOrd="3" destOrd="0" parTransId="{930827C8-C853-462E-9FC2-CB6EA28FF8CF}" sibTransId="{4E7CBF77-29ED-4187-BCDF-940211246F08}"/>
    <dgm:cxn modelId="{9F5A786A-2942-42AB-B0A1-B0BC4360339A}" type="presOf" srcId="{0F023443-C3BE-470A-88BB-858EAFF62C84}" destId="{A1C262F9-5093-40BB-8B3C-5C33DC56E4CF}" srcOrd="0" destOrd="0" presId="urn:microsoft.com/office/officeart/2005/8/layout/hProcess6"/>
    <dgm:cxn modelId="{4D59DC6E-5672-453B-AE5D-9B6041A64D0F}" type="presOf" srcId="{64B88504-CB7C-4060-A3B5-02A06ED51AA2}" destId="{9B28A005-89F9-403B-80EF-1329909D6E5F}" srcOrd="1" destOrd="4" presId="urn:microsoft.com/office/officeart/2005/8/layout/hProcess6"/>
    <dgm:cxn modelId="{2AB7CD6F-E8AC-457A-BC4B-7A67778D7CE8}" type="presOf" srcId="{62B3FBC5-5FE5-4791-8ABA-82CABB176186}" destId="{A1C262F9-5093-40BB-8B3C-5C33DC56E4CF}" srcOrd="0" destOrd="1" presId="urn:microsoft.com/office/officeart/2005/8/layout/hProcess6"/>
    <dgm:cxn modelId="{19E33C55-0EAC-4DDC-8C55-F46B14B56A3B}" type="presOf" srcId="{4C906A4E-2BEF-4268-A03A-3B23C92D8DE9}" destId="{A1C262F9-5093-40BB-8B3C-5C33DC56E4CF}" srcOrd="0" destOrd="3" presId="urn:microsoft.com/office/officeart/2005/8/layout/hProcess6"/>
    <dgm:cxn modelId="{701B9058-9B25-4E21-8255-DDC134874A90}" type="presOf" srcId="{6B02B301-B975-4222-AA3A-C6311793FCDD}" destId="{6B9B3CF1-C6E9-43F1-8154-06D08C0D7078}" srcOrd="0" destOrd="0" presId="urn:microsoft.com/office/officeart/2005/8/layout/hProcess6"/>
    <dgm:cxn modelId="{C8C7A57B-A7BF-4CC5-B48B-4F8A6886F6AB}" type="presOf" srcId="{B24EFD84-7257-4F63-86F2-6820103AA359}" destId="{A1C262F9-5093-40BB-8B3C-5C33DC56E4CF}" srcOrd="0" destOrd="2" presId="urn:microsoft.com/office/officeart/2005/8/layout/hProcess6"/>
    <dgm:cxn modelId="{36CD9D85-EE39-4929-BAF2-0B796B602DC0}" srcId="{F1E31618-10A6-4E9A-A3F5-FE3424346C2F}" destId="{B571ABD2-48F2-410A-A5F2-86225CF0A51A}" srcOrd="2" destOrd="0" parTransId="{D5532454-C91B-4336-94B8-FBFD7AFBC460}" sibTransId="{8D99EEAE-7FFC-4B26-94C0-DF9862E6F845}"/>
    <dgm:cxn modelId="{DE77BD85-1D4C-4CD5-88CA-6F5F3EA542BE}" srcId="{51622C70-9939-4CA5-BB44-ECD414A4F618}" destId="{F1E31618-10A6-4E9A-A3F5-FE3424346C2F}" srcOrd="1" destOrd="0" parTransId="{B0E85681-7A16-4B51-8390-B4741160D16A}" sibTransId="{6D3F7FE9-610F-4066-97C3-B31C5363A5E0}"/>
    <dgm:cxn modelId="{769FB086-87EA-4EB3-8A62-C490C82021DA}" srcId="{6B02B301-B975-4222-AA3A-C6311793FCDD}" destId="{0F023443-C3BE-470A-88BB-858EAFF62C84}" srcOrd="0" destOrd="0" parTransId="{8E49256C-E0FA-4FB0-854A-299B5CC6485C}" sibTransId="{AAA360DE-C457-4516-A433-BE7B9A108450}"/>
    <dgm:cxn modelId="{E4A6B088-FF59-4087-BF9D-ECE21815E9D1}" type="presOf" srcId="{31B99D08-C9A8-4E0C-B097-47515F37B50A}" destId="{87AEC88C-74AA-4712-A634-14A5BE67DE36}" srcOrd="0" destOrd="0" presId="urn:microsoft.com/office/officeart/2005/8/layout/hProcess6"/>
    <dgm:cxn modelId="{B6CFCD8F-2CB8-4D4E-B623-73AC02FD2B3B}" srcId="{6B02B301-B975-4222-AA3A-C6311793FCDD}" destId="{64B88504-CB7C-4060-A3B5-02A06ED51AA2}" srcOrd="4" destOrd="0" parTransId="{B6695361-5F3C-48E2-A37E-1F34CD906A67}" sibTransId="{0954EADE-9237-4443-9B0B-863E024A67BF}"/>
    <dgm:cxn modelId="{49AF9CAC-5324-42E2-AD90-74BFB2CD9B64}" type="presOf" srcId="{B5F2B868-7CC4-4724-A840-43947A54D8DD}" destId="{3373C508-3BFA-450B-9214-4FC1DAFE60A5}" srcOrd="1" destOrd="2" presId="urn:microsoft.com/office/officeart/2005/8/layout/hProcess6"/>
    <dgm:cxn modelId="{4FFD02AF-71DA-4E13-91CC-FAA7761BF6AF}" type="presOf" srcId="{B571ABD2-48F2-410A-A5F2-86225CF0A51A}" destId="{D591D7A2-884F-4EC8-964B-DBDF2CB27B55}" srcOrd="0" destOrd="2" presId="urn:microsoft.com/office/officeart/2005/8/layout/hProcess6"/>
    <dgm:cxn modelId="{718772B5-7D17-473F-9467-5B9371DB5F82}" type="presOf" srcId="{B571ABD2-48F2-410A-A5F2-86225CF0A51A}" destId="{72A1BF22-2904-4AB0-BC23-9753E3B55845}" srcOrd="1" destOrd="2" presId="urn:microsoft.com/office/officeart/2005/8/layout/hProcess6"/>
    <dgm:cxn modelId="{76DE7DB5-D328-4D12-A917-CDAFFA08F3D3}" srcId="{6B02B301-B975-4222-AA3A-C6311793FCDD}" destId="{62B3FBC5-5FE5-4791-8ABA-82CABB176186}" srcOrd="1" destOrd="0" parTransId="{2EF6E4A1-C01E-4FA6-8229-66FCCCDFA06E}" sibTransId="{9B141AC6-42A0-4FC4-A671-F27CFC231E01}"/>
    <dgm:cxn modelId="{7FCC3BBF-8E89-4284-9F11-98A4198CFCC1}" srcId="{51622C70-9939-4CA5-BB44-ECD414A4F618}" destId="{6B02B301-B975-4222-AA3A-C6311793FCDD}" srcOrd="2" destOrd="0" parTransId="{E367595D-CA61-4575-92C2-032543B2DE9B}" sibTransId="{C30A7447-4AC7-4978-B849-0AE2548D2E61}"/>
    <dgm:cxn modelId="{AFEAD9C5-2103-45F7-B3CA-5A4324E93AD9}" type="presOf" srcId="{64B88504-CB7C-4060-A3B5-02A06ED51AA2}" destId="{A1C262F9-5093-40BB-8B3C-5C33DC56E4CF}" srcOrd="0" destOrd="4" presId="urn:microsoft.com/office/officeart/2005/8/layout/hProcess6"/>
    <dgm:cxn modelId="{E5C7ABC7-3475-4FBD-9207-C45BE5606EB0}" type="presOf" srcId="{BBAD1CB1-16B1-41DE-9424-23952D95AB56}" destId="{3373C508-3BFA-450B-9214-4FC1DAFE60A5}" srcOrd="1" destOrd="0" presId="urn:microsoft.com/office/officeart/2005/8/layout/hProcess6"/>
    <dgm:cxn modelId="{AC5998C8-1B33-4BB5-82DA-A7746D3A3687}" type="presOf" srcId="{51622C70-9939-4CA5-BB44-ECD414A4F618}" destId="{56F94E9D-8899-4428-8384-9E4A9D61FBCB}" srcOrd="0" destOrd="0" presId="urn:microsoft.com/office/officeart/2005/8/layout/hProcess6"/>
    <dgm:cxn modelId="{481D6FDB-2E58-4198-A42B-40FAC9445FEB}" type="presOf" srcId="{B5F2B868-7CC4-4724-A840-43947A54D8DD}" destId="{C37A96D4-976F-4545-A5DE-4391D3131E96}" srcOrd="0" destOrd="2" presId="urn:microsoft.com/office/officeart/2005/8/layout/hProcess6"/>
    <dgm:cxn modelId="{0F5FDDEC-5788-4F3B-A675-C0FEB8FF69CF}" type="presOf" srcId="{AA31D1C2-0C7D-47FA-B448-81A38AC0F7F5}" destId="{3373C508-3BFA-450B-9214-4FC1DAFE60A5}" srcOrd="1" destOrd="3" presId="urn:microsoft.com/office/officeart/2005/8/layout/hProcess6"/>
    <dgm:cxn modelId="{69F36BF7-E2CF-498E-9F4B-DB686F9B9441}" type="presOf" srcId="{8F8FE690-2409-492F-B58D-12836037D438}" destId="{72A1BF22-2904-4AB0-BC23-9753E3B55845}" srcOrd="1" destOrd="0" presId="urn:microsoft.com/office/officeart/2005/8/layout/hProcess6"/>
    <dgm:cxn modelId="{2995ECF8-17ED-495E-B06D-531952AB9730}" type="presOf" srcId="{B24EFD84-7257-4F63-86F2-6820103AA359}" destId="{9B28A005-89F9-403B-80EF-1329909D6E5F}" srcOrd="1" destOrd="2" presId="urn:microsoft.com/office/officeart/2005/8/layout/hProcess6"/>
    <dgm:cxn modelId="{7EC27CFC-B0DD-4C41-8A8E-EF4DC361D8E0}" type="presOf" srcId="{5DF9BAF7-FFB3-4E07-8BCD-8E6C53ED1733}" destId="{C37A96D4-976F-4545-A5DE-4391D3131E96}" srcOrd="0" destOrd="5" presId="urn:microsoft.com/office/officeart/2005/8/layout/hProcess6"/>
    <dgm:cxn modelId="{95F5B186-7134-4114-9295-65CBE6CA93B1}" type="presParOf" srcId="{56F94E9D-8899-4428-8384-9E4A9D61FBCB}" destId="{0D8C37F4-00D6-4E8A-96A1-3D35ED6D6C1B}" srcOrd="0" destOrd="0" presId="urn:microsoft.com/office/officeart/2005/8/layout/hProcess6"/>
    <dgm:cxn modelId="{3D5EC23D-77CF-468A-8534-26433F7BE349}" type="presParOf" srcId="{0D8C37F4-00D6-4E8A-96A1-3D35ED6D6C1B}" destId="{F57F13ED-0C81-4D26-B532-AD69604806E6}" srcOrd="0" destOrd="0" presId="urn:microsoft.com/office/officeart/2005/8/layout/hProcess6"/>
    <dgm:cxn modelId="{B8C3285F-45B8-4438-8282-0E6FBB30ADFB}" type="presParOf" srcId="{0D8C37F4-00D6-4E8A-96A1-3D35ED6D6C1B}" destId="{C37A96D4-976F-4545-A5DE-4391D3131E96}" srcOrd="1" destOrd="0" presId="urn:microsoft.com/office/officeart/2005/8/layout/hProcess6"/>
    <dgm:cxn modelId="{9C013EE6-8743-4C57-8BD4-08FC3A999BB7}" type="presParOf" srcId="{0D8C37F4-00D6-4E8A-96A1-3D35ED6D6C1B}" destId="{3373C508-3BFA-450B-9214-4FC1DAFE60A5}" srcOrd="2" destOrd="0" presId="urn:microsoft.com/office/officeart/2005/8/layout/hProcess6"/>
    <dgm:cxn modelId="{A208DB7F-64D5-44E5-9B3F-FD2725F28BAC}" type="presParOf" srcId="{0D8C37F4-00D6-4E8A-96A1-3D35ED6D6C1B}" destId="{87AEC88C-74AA-4712-A634-14A5BE67DE36}" srcOrd="3" destOrd="0" presId="urn:microsoft.com/office/officeart/2005/8/layout/hProcess6"/>
    <dgm:cxn modelId="{724D883F-3485-418E-8372-8045D8ADC84E}" type="presParOf" srcId="{56F94E9D-8899-4428-8384-9E4A9D61FBCB}" destId="{96368D12-CDA8-47F3-B614-A97856930928}" srcOrd="1" destOrd="0" presId="urn:microsoft.com/office/officeart/2005/8/layout/hProcess6"/>
    <dgm:cxn modelId="{919A622C-9375-4DBE-8F75-AA64DC71D132}" type="presParOf" srcId="{56F94E9D-8899-4428-8384-9E4A9D61FBCB}" destId="{C80D0E6C-1E29-4D91-9B04-4C0A530D30A5}" srcOrd="2" destOrd="0" presId="urn:microsoft.com/office/officeart/2005/8/layout/hProcess6"/>
    <dgm:cxn modelId="{380C4571-5952-4DF4-8B7D-78A5D817EDC1}" type="presParOf" srcId="{C80D0E6C-1E29-4D91-9B04-4C0A530D30A5}" destId="{4EBAA3D3-E087-4A4B-AB98-8CC7E64733E8}" srcOrd="0" destOrd="0" presId="urn:microsoft.com/office/officeart/2005/8/layout/hProcess6"/>
    <dgm:cxn modelId="{C5DF9744-383B-404A-8C26-C95F1E49CDBD}" type="presParOf" srcId="{C80D0E6C-1E29-4D91-9B04-4C0A530D30A5}" destId="{D591D7A2-884F-4EC8-964B-DBDF2CB27B55}" srcOrd="1" destOrd="0" presId="urn:microsoft.com/office/officeart/2005/8/layout/hProcess6"/>
    <dgm:cxn modelId="{E6B38A28-B012-43CB-9FAC-57DF7F5B3559}" type="presParOf" srcId="{C80D0E6C-1E29-4D91-9B04-4C0A530D30A5}" destId="{72A1BF22-2904-4AB0-BC23-9753E3B55845}" srcOrd="2" destOrd="0" presId="urn:microsoft.com/office/officeart/2005/8/layout/hProcess6"/>
    <dgm:cxn modelId="{382BF086-669A-4050-9DE5-22F7D111D06C}" type="presParOf" srcId="{C80D0E6C-1E29-4D91-9B04-4C0A530D30A5}" destId="{AD990B25-9891-463D-8310-4BB4B634A4A6}" srcOrd="3" destOrd="0" presId="urn:microsoft.com/office/officeart/2005/8/layout/hProcess6"/>
    <dgm:cxn modelId="{95442C1E-5638-4AEB-A995-2182E0FD5C82}" type="presParOf" srcId="{56F94E9D-8899-4428-8384-9E4A9D61FBCB}" destId="{A9967AAE-4564-49B5-A93C-EA7C07065A31}" srcOrd="3" destOrd="0" presId="urn:microsoft.com/office/officeart/2005/8/layout/hProcess6"/>
    <dgm:cxn modelId="{ADED0D39-CEA0-41D8-AB03-A22D6E6CD8A7}" type="presParOf" srcId="{56F94E9D-8899-4428-8384-9E4A9D61FBCB}" destId="{904A7D28-40D1-4594-86A8-CEBFD04C1652}" srcOrd="4" destOrd="0" presId="urn:microsoft.com/office/officeart/2005/8/layout/hProcess6"/>
    <dgm:cxn modelId="{DE7AA729-6328-4720-B78D-0BCEDE7E62B3}" type="presParOf" srcId="{904A7D28-40D1-4594-86A8-CEBFD04C1652}" destId="{21437ECB-EBAA-410E-A07A-18853FB0B7F8}" srcOrd="0" destOrd="0" presId="urn:microsoft.com/office/officeart/2005/8/layout/hProcess6"/>
    <dgm:cxn modelId="{3EAFBF84-C476-4B43-A42E-ABC1D64EECAD}" type="presParOf" srcId="{904A7D28-40D1-4594-86A8-CEBFD04C1652}" destId="{A1C262F9-5093-40BB-8B3C-5C33DC56E4CF}" srcOrd="1" destOrd="0" presId="urn:microsoft.com/office/officeart/2005/8/layout/hProcess6"/>
    <dgm:cxn modelId="{78378F74-6102-4806-84AE-116282452C87}" type="presParOf" srcId="{904A7D28-40D1-4594-86A8-CEBFD04C1652}" destId="{9B28A005-89F9-403B-80EF-1329909D6E5F}" srcOrd="2" destOrd="0" presId="urn:microsoft.com/office/officeart/2005/8/layout/hProcess6"/>
    <dgm:cxn modelId="{E4709F67-F99C-4DB3-9C77-286EDBBE1B0E}" type="presParOf" srcId="{904A7D28-40D1-4594-86A8-CEBFD04C1652}" destId="{6B9B3CF1-C6E9-43F1-8154-06D08C0D7078}"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B65DEC-B301-4F5D-BB17-DBF5CA6776C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DBDE411-34E2-40E6-8E0F-CEB8DF9861EF}">
      <dgm:prSet phldrT="[Text]"/>
      <dgm:spPr/>
      <dgm:t>
        <a:bodyPr/>
        <a:lstStyle/>
        <a:p>
          <a:r>
            <a:rPr lang="en-US" dirty="0"/>
            <a:t>Group 1 – Freshman Year (Program Inauguration)	</a:t>
          </a:r>
        </a:p>
      </dgm:t>
    </dgm:pt>
    <dgm:pt modelId="{A71E34B1-8E74-4171-B5AC-A5B1B5975DC6}" type="parTrans" cxnId="{149CAA0F-5998-4EBB-9297-19C983CA1D1F}">
      <dgm:prSet/>
      <dgm:spPr/>
      <dgm:t>
        <a:bodyPr/>
        <a:lstStyle/>
        <a:p>
          <a:endParaRPr lang="en-US"/>
        </a:p>
      </dgm:t>
    </dgm:pt>
    <dgm:pt modelId="{C5F09824-B4B6-47E3-8A65-419C92DC2439}" type="sibTrans" cxnId="{149CAA0F-5998-4EBB-9297-19C983CA1D1F}">
      <dgm:prSet/>
      <dgm:spPr/>
      <dgm:t>
        <a:bodyPr/>
        <a:lstStyle/>
        <a:p>
          <a:endParaRPr lang="en-US"/>
        </a:p>
      </dgm:t>
    </dgm:pt>
    <dgm:pt modelId="{5FE360A6-A9C9-45C7-B65B-7681A18A74CF}">
      <dgm:prSet phldrT="[Text]"/>
      <dgm:spPr/>
      <dgm:t>
        <a:bodyPr/>
        <a:lstStyle/>
        <a:p>
          <a:pPr rtl="0"/>
          <a:r>
            <a:rPr lang="en-US" b="1" dirty="0"/>
            <a:t>SY </a:t>
          </a:r>
          <a:r>
            <a:rPr lang="en-US" b="1" dirty="0">
              <a:latin typeface="Calibri Light" panose="020F0302020204030204"/>
            </a:rPr>
            <a:t>2019-20</a:t>
          </a:r>
        </a:p>
        <a:p>
          <a:pPr rtl="0"/>
          <a:r>
            <a:rPr lang="en-US" b="0" dirty="0">
              <a:latin typeface="Calibri Light" panose="020F0302020204030204"/>
            </a:rPr>
            <a:t>Session 1 : October 21</a:t>
          </a:r>
          <a:r>
            <a:rPr lang="en-US" dirty="0"/>
            <a:t>, </a:t>
          </a:r>
          <a:r>
            <a:rPr lang="en-US" dirty="0">
              <a:latin typeface="Calibri Light" panose="020F0302020204030204"/>
            </a:rPr>
            <a:t>2019 </a:t>
          </a:r>
          <a:endParaRPr lang="en-US" dirty="0"/>
        </a:p>
        <a:p>
          <a:r>
            <a:rPr lang="en-US" dirty="0"/>
            <a:t> Assessment: Decision Making &amp; Goal Setting</a:t>
          </a:r>
        </a:p>
        <a:p>
          <a:endParaRPr lang="en-US" dirty="0"/>
        </a:p>
        <a:p>
          <a:pPr rtl="0"/>
          <a:r>
            <a:rPr lang="en-US" dirty="0"/>
            <a:t>Session 2: </a:t>
          </a:r>
          <a:r>
            <a:rPr lang="en-US" dirty="0">
              <a:latin typeface="Calibri Light" panose="020F0302020204030204"/>
            </a:rPr>
            <a:t>November 11, 2019</a:t>
          </a:r>
          <a:endParaRPr lang="en-US" dirty="0"/>
        </a:p>
        <a:p>
          <a:pPr rtl="0"/>
          <a:r>
            <a:rPr lang="en-US" dirty="0">
              <a:latin typeface="Calibri Light" panose="020F0302020204030204"/>
            </a:rPr>
            <a:t>Review Decision</a:t>
          </a:r>
          <a:r>
            <a:rPr lang="en-US" dirty="0"/>
            <a:t> Making &amp; Goal Setting with Research Assignment</a:t>
          </a:r>
          <a:endParaRPr lang="en-US" dirty="0">
            <a:latin typeface="Calibri Light" panose="020F0302020204030204"/>
          </a:endParaRPr>
        </a:p>
        <a:p>
          <a:pPr rtl="0"/>
          <a:endParaRPr lang="en-US" dirty="0">
            <a:latin typeface="Calibri Light" panose="020F0302020204030204"/>
          </a:endParaRPr>
        </a:p>
        <a:p>
          <a:r>
            <a:rPr lang="en-US" dirty="0">
              <a:latin typeface="Calibri Light" panose="020F0302020204030204"/>
            </a:rPr>
            <a:t>Sesstion 3: January 27, 2020</a:t>
          </a:r>
          <a:endParaRPr lang="en-US" dirty="0"/>
        </a:p>
        <a:p>
          <a:pPr rtl="0"/>
          <a:r>
            <a:rPr lang="en-US" dirty="0">
              <a:latin typeface="Calibri Light" panose="020F0302020204030204"/>
            </a:rPr>
            <a:t>Discussion: Research Assignment Related to Goals: College/University Application Process</a:t>
          </a:r>
        </a:p>
        <a:p>
          <a:endParaRPr lang="en-US" dirty="0">
            <a:latin typeface="Calibri Light" panose="020F0302020204030204"/>
          </a:endParaRPr>
        </a:p>
        <a:p>
          <a:pPr rtl="0"/>
          <a:r>
            <a:rPr lang="en-US" dirty="0">
              <a:latin typeface="Calibri Light" panose="020F0302020204030204"/>
            </a:rPr>
            <a:t>Session 4: March 2, 2020</a:t>
          </a:r>
        </a:p>
        <a:p>
          <a:pPr rtl="0"/>
          <a:r>
            <a:rPr lang="en-US" dirty="0">
              <a:latin typeface="Calibri Light" panose="020F0302020204030204"/>
            </a:rPr>
            <a:t>Exploring Careers in Technology and Design</a:t>
          </a:r>
        </a:p>
      </dgm:t>
    </dgm:pt>
    <dgm:pt modelId="{71F1D379-D36D-4B85-A6D8-0EC026CD1DB2}" type="parTrans" cxnId="{0A48E1BD-2A50-4156-B8CD-C86A5E430787}">
      <dgm:prSet/>
      <dgm:spPr/>
      <dgm:t>
        <a:bodyPr/>
        <a:lstStyle/>
        <a:p>
          <a:endParaRPr lang="en-US"/>
        </a:p>
      </dgm:t>
    </dgm:pt>
    <dgm:pt modelId="{3FA7395E-AD83-4C39-89FC-26A6A878D549}" type="sibTrans" cxnId="{0A48E1BD-2A50-4156-B8CD-C86A5E430787}">
      <dgm:prSet/>
      <dgm:spPr/>
      <dgm:t>
        <a:bodyPr/>
        <a:lstStyle/>
        <a:p>
          <a:endParaRPr lang="en-US"/>
        </a:p>
      </dgm:t>
    </dgm:pt>
    <dgm:pt modelId="{91E3B65B-EDB2-4562-9A07-1DB68FCD4FFE}" type="pres">
      <dgm:prSet presAssocID="{06B65DEC-B301-4F5D-BB17-DBF5CA6776C3}" presName="Name0" presStyleCnt="0">
        <dgm:presLayoutVars>
          <dgm:chMax val="5"/>
          <dgm:chPref val="5"/>
          <dgm:dir/>
          <dgm:animLvl val="lvl"/>
        </dgm:presLayoutVars>
      </dgm:prSet>
      <dgm:spPr/>
    </dgm:pt>
    <dgm:pt modelId="{0A03DD18-599A-43CB-8079-B0E660C3DB56}" type="pres">
      <dgm:prSet presAssocID="{DDBDE411-34E2-40E6-8E0F-CEB8DF9861EF}" presName="parentText1" presStyleLbl="node1" presStyleIdx="0" presStyleCnt="1">
        <dgm:presLayoutVars>
          <dgm:chMax/>
          <dgm:chPref val="3"/>
          <dgm:bulletEnabled val="1"/>
        </dgm:presLayoutVars>
      </dgm:prSet>
      <dgm:spPr/>
    </dgm:pt>
    <dgm:pt modelId="{094A07E4-56CE-4A82-8EA3-753E12CDBE25}" type="pres">
      <dgm:prSet presAssocID="{DDBDE411-34E2-40E6-8E0F-CEB8DF9861EF}" presName="childText1" presStyleLbl="solidAlignAcc1" presStyleIdx="0" presStyleCnt="1">
        <dgm:presLayoutVars>
          <dgm:chMax val="0"/>
          <dgm:chPref val="0"/>
          <dgm:bulletEnabled val="1"/>
        </dgm:presLayoutVars>
      </dgm:prSet>
      <dgm:spPr/>
    </dgm:pt>
  </dgm:ptLst>
  <dgm:cxnLst>
    <dgm:cxn modelId="{149CAA0F-5998-4EBB-9297-19C983CA1D1F}" srcId="{06B65DEC-B301-4F5D-BB17-DBF5CA6776C3}" destId="{DDBDE411-34E2-40E6-8E0F-CEB8DF9861EF}" srcOrd="0" destOrd="0" parTransId="{A71E34B1-8E74-4171-B5AC-A5B1B5975DC6}" sibTransId="{C5F09824-B4B6-47E3-8A65-419C92DC2439}"/>
    <dgm:cxn modelId="{B6D8A347-2D04-4478-AEC5-4A1DE65EBF52}" type="presOf" srcId="{5FE360A6-A9C9-45C7-B65B-7681A18A74CF}" destId="{094A07E4-56CE-4A82-8EA3-753E12CDBE25}" srcOrd="0" destOrd="0" presId="urn:microsoft.com/office/officeart/2009/3/layout/IncreasingArrowsProcess"/>
    <dgm:cxn modelId="{CBB672B8-2512-4F36-8B5E-33AC15876AB6}" type="presOf" srcId="{06B65DEC-B301-4F5D-BB17-DBF5CA6776C3}" destId="{91E3B65B-EDB2-4562-9A07-1DB68FCD4FFE}" srcOrd="0" destOrd="0" presId="urn:microsoft.com/office/officeart/2009/3/layout/IncreasingArrowsProcess"/>
    <dgm:cxn modelId="{0A48E1BD-2A50-4156-B8CD-C86A5E430787}" srcId="{DDBDE411-34E2-40E6-8E0F-CEB8DF9861EF}" destId="{5FE360A6-A9C9-45C7-B65B-7681A18A74CF}" srcOrd="0" destOrd="0" parTransId="{71F1D379-D36D-4B85-A6D8-0EC026CD1DB2}" sibTransId="{3FA7395E-AD83-4C39-89FC-26A6A878D549}"/>
    <dgm:cxn modelId="{E413FEFB-63E3-45A3-97DF-1B29AB46ED87}" type="presOf" srcId="{DDBDE411-34E2-40E6-8E0F-CEB8DF9861EF}" destId="{0A03DD18-599A-43CB-8079-B0E660C3DB56}" srcOrd="0" destOrd="0" presId="urn:microsoft.com/office/officeart/2009/3/layout/IncreasingArrowsProcess"/>
    <dgm:cxn modelId="{6EC342BB-1DAE-43E3-987D-FA4F1A64BF55}" type="presParOf" srcId="{91E3B65B-EDB2-4562-9A07-1DB68FCD4FFE}" destId="{0A03DD18-599A-43CB-8079-B0E660C3DB56}" srcOrd="0" destOrd="0" presId="urn:microsoft.com/office/officeart/2009/3/layout/IncreasingArrowsProcess"/>
    <dgm:cxn modelId="{CA6C78F9-1B22-4475-8636-AC7E3886F507}" type="presParOf" srcId="{91E3B65B-EDB2-4562-9A07-1DB68FCD4FFE}" destId="{094A07E4-56CE-4A82-8EA3-753E12CDBE25}"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36743-C243-40EF-A77F-657387288F9D}">
      <dsp:nvSpPr>
        <dsp:cNvPr id="0" name=""/>
        <dsp:cNvSpPr/>
      </dsp:nvSpPr>
      <dsp:spPr>
        <a:xfrm>
          <a:off x="5200317" y="2409773"/>
          <a:ext cx="91440" cy="260471"/>
        </a:xfrm>
        <a:custGeom>
          <a:avLst/>
          <a:gdLst/>
          <a:ahLst/>
          <a:cxnLst/>
          <a:rect l="0" t="0" r="0" b="0"/>
          <a:pathLst>
            <a:path>
              <a:moveTo>
                <a:pt x="53365" y="0"/>
              </a:moveTo>
              <a:lnTo>
                <a:pt x="53365" y="124560"/>
              </a:lnTo>
              <a:lnTo>
                <a:pt x="45720" y="124560"/>
              </a:lnTo>
              <a:lnTo>
                <a:pt x="45720" y="2604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FC2EB-1CBA-46C3-9027-1662B53A7D30}">
      <dsp:nvSpPr>
        <dsp:cNvPr id="0" name=""/>
        <dsp:cNvSpPr/>
      </dsp:nvSpPr>
      <dsp:spPr>
        <a:xfrm>
          <a:off x="3424970" y="1252415"/>
          <a:ext cx="1828712" cy="287523"/>
        </a:xfrm>
        <a:custGeom>
          <a:avLst/>
          <a:gdLst/>
          <a:ahLst/>
          <a:cxnLst/>
          <a:rect l="0" t="0" r="0" b="0"/>
          <a:pathLst>
            <a:path>
              <a:moveTo>
                <a:pt x="0" y="0"/>
              </a:moveTo>
              <a:lnTo>
                <a:pt x="0" y="151612"/>
              </a:lnTo>
              <a:lnTo>
                <a:pt x="1828712" y="151612"/>
              </a:lnTo>
              <a:lnTo>
                <a:pt x="1828712" y="2875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D85F4B-5C3E-410D-8428-A8898B369ECE}">
      <dsp:nvSpPr>
        <dsp:cNvPr id="0" name=""/>
        <dsp:cNvSpPr/>
      </dsp:nvSpPr>
      <dsp:spPr>
        <a:xfrm>
          <a:off x="1630938" y="2396247"/>
          <a:ext cx="1196021" cy="273997"/>
        </a:xfrm>
        <a:custGeom>
          <a:avLst/>
          <a:gdLst/>
          <a:ahLst/>
          <a:cxnLst/>
          <a:rect l="0" t="0" r="0" b="0"/>
          <a:pathLst>
            <a:path>
              <a:moveTo>
                <a:pt x="0" y="0"/>
              </a:moveTo>
              <a:lnTo>
                <a:pt x="0" y="138086"/>
              </a:lnTo>
              <a:lnTo>
                <a:pt x="1196021" y="138086"/>
              </a:lnTo>
              <a:lnTo>
                <a:pt x="1196021" y="2739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4939B7-8D4B-4F82-A8B1-B51903AA1A29}">
      <dsp:nvSpPr>
        <dsp:cNvPr id="0" name=""/>
        <dsp:cNvSpPr/>
      </dsp:nvSpPr>
      <dsp:spPr>
        <a:xfrm>
          <a:off x="434916" y="2396247"/>
          <a:ext cx="1196021" cy="273997"/>
        </a:xfrm>
        <a:custGeom>
          <a:avLst/>
          <a:gdLst/>
          <a:ahLst/>
          <a:cxnLst/>
          <a:rect l="0" t="0" r="0" b="0"/>
          <a:pathLst>
            <a:path>
              <a:moveTo>
                <a:pt x="1196021" y="0"/>
              </a:moveTo>
              <a:lnTo>
                <a:pt x="1196021" y="138086"/>
              </a:lnTo>
              <a:lnTo>
                <a:pt x="0" y="138086"/>
              </a:lnTo>
              <a:lnTo>
                <a:pt x="0" y="2739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8261A7-395F-4835-9829-2713E8793432}">
      <dsp:nvSpPr>
        <dsp:cNvPr id="0" name=""/>
        <dsp:cNvSpPr/>
      </dsp:nvSpPr>
      <dsp:spPr>
        <a:xfrm>
          <a:off x="1630938" y="1252415"/>
          <a:ext cx="1794032" cy="273997"/>
        </a:xfrm>
        <a:custGeom>
          <a:avLst/>
          <a:gdLst/>
          <a:ahLst/>
          <a:cxnLst/>
          <a:rect l="0" t="0" r="0" b="0"/>
          <a:pathLst>
            <a:path>
              <a:moveTo>
                <a:pt x="1794032" y="0"/>
              </a:moveTo>
              <a:lnTo>
                <a:pt x="1794032" y="138086"/>
              </a:lnTo>
              <a:lnTo>
                <a:pt x="0" y="138086"/>
              </a:lnTo>
              <a:lnTo>
                <a:pt x="0" y="2739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4A4C52-3338-4931-BA1F-C5AE7D8E9C1E}">
      <dsp:nvSpPr>
        <dsp:cNvPr id="0" name=""/>
        <dsp:cNvSpPr/>
      </dsp:nvSpPr>
      <dsp:spPr>
        <a:xfrm>
          <a:off x="2990053" y="382581"/>
          <a:ext cx="869833" cy="869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C32BE7-C91E-4447-9D4A-DC7B0C76F2B4}">
      <dsp:nvSpPr>
        <dsp:cNvPr id="0" name=""/>
        <dsp:cNvSpPr/>
      </dsp:nvSpPr>
      <dsp:spPr>
        <a:xfrm>
          <a:off x="3859887" y="380407"/>
          <a:ext cx="1304750" cy="86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Chairman</a:t>
          </a:r>
        </a:p>
      </dsp:txBody>
      <dsp:txXfrm>
        <a:off x="3859887" y="380407"/>
        <a:ext cx="1304750" cy="869833"/>
      </dsp:txXfrm>
    </dsp:sp>
    <dsp:sp modelId="{9725FE7C-079D-4386-AA61-6ECEA018AE0F}">
      <dsp:nvSpPr>
        <dsp:cNvPr id="0" name=""/>
        <dsp:cNvSpPr/>
      </dsp:nvSpPr>
      <dsp:spPr>
        <a:xfrm>
          <a:off x="1196021" y="1526413"/>
          <a:ext cx="869833" cy="869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65950-FCD5-4DC5-9CD4-53AF9057496E}">
      <dsp:nvSpPr>
        <dsp:cNvPr id="0" name=""/>
        <dsp:cNvSpPr/>
      </dsp:nvSpPr>
      <dsp:spPr>
        <a:xfrm>
          <a:off x="2065855" y="1524238"/>
          <a:ext cx="1304750" cy="86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Vice Chairman</a:t>
          </a:r>
        </a:p>
      </dsp:txBody>
      <dsp:txXfrm>
        <a:off x="2065855" y="1524238"/>
        <a:ext cx="1304750" cy="869833"/>
      </dsp:txXfrm>
    </dsp:sp>
    <dsp:sp modelId="{2AE650BD-3071-4C6D-B30E-C83B22518DC8}">
      <dsp:nvSpPr>
        <dsp:cNvPr id="0" name=""/>
        <dsp:cNvSpPr/>
      </dsp:nvSpPr>
      <dsp:spPr>
        <a:xfrm>
          <a:off x="0" y="2670244"/>
          <a:ext cx="869833" cy="869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DF8C3-E303-4154-A00F-D1D6DEF1B52D}">
      <dsp:nvSpPr>
        <dsp:cNvPr id="0" name=""/>
        <dsp:cNvSpPr/>
      </dsp:nvSpPr>
      <dsp:spPr>
        <a:xfrm>
          <a:off x="869833" y="2668070"/>
          <a:ext cx="1304750" cy="86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Secretary</a:t>
          </a:r>
        </a:p>
      </dsp:txBody>
      <dsp:txXfrm>
        <a:off x="869833" y="2668070"/>
        <a:ext cx="1304750" cy="869833"/>
      </dsp:txXfrm>
    </dsp:sp>
    <dsp:sp modelId="{C5634828-4454-41EB-B765-6DFD423AD980}">
      <dsp:nvSpPr>
        <dsp:cNvPr id="0" name=""/>
        <dsp:cNvSpPr/>
      </dsp:nvSpPr>
      <dsp:spPr>
        <a:xfrm>
          <a:off x="2392043" y="2670244"/>
          <a:ext cx="869833" cy="869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6679F-033A-4067-B091-39331F460DE2}">
      <dsp:nvSpPr>
        <dsp:cNvPr id="0" name=""/>
        <dsp:cNvSpPr/>
      </dsp:nvSpPr>
      <dsp:spPr>
        <a:xfrm>
          <a:off x="3261877" y="2668070"/>
          <a:ext cx="1304750" cy="86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Treasurer</a:t>
          </a:r>
        </a:p>
      </dsp:txBody>
      <dsp:txXfrm>
        <a:off x="3261877" y="2668070"/>
        <a:ext cx="1304750" cy="869833"/>
      </dsp:txXfrm>
    </dsp:sp>
    <dsp:sp modelId="{5680C85C-0CA8-4FD4-AD74-1399F75CEFD8}">
      <dsp:nvSpPr>
        <dsp:cNvPr id="0" name=""/>
        <dsp:cNvSpPr/>
      </dsp:nvSpPr>
      <dsp:spPr>
        <a:xfrm>
          <a:off x="4818766" y="1539939"/>
          <a:ext cx="869833" cy="869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D65F4-938C-4393-A50E-8A6CA4235A5D}">
      <dsp:nvSpPr>
        <dsp:cNvPr id="0" name=""/>
        <dsp:cNvSpPr/>
      </dsp:nvSpPr>
      <dsp:spPr>
        <a:xfrm>
          <a:off x="5653920" y="1524238"/>
          <a:ext cx="1304750" cy="86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Youth Advisor</a:t>
          </a:r>
        </a:p>
      </dsp:txBody>
      <dsp:txXfrm>
        <a:off x="5653920" y="1524238"/>
        <a:ext cx="1304750" cy="869833"/>
      </dsp:txXfrm>
    </dsp:sp>
    <dsp:sp modelId="{1CDC1F6A-8566-480A-BA72-EB7DF504D0F4}">
      <dsp:nvSpPr>
        <dsp:cNvPr id="0" name=""/>
        <dsp:cNvSpPr/>
      </dsp:nvSpPr>
      <dsp:spPr>
        <a:xfrm>
          <a:off x="4811120" y="2670244"/>
          <a:ext cx="869833" cy="869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EAAAE-F515-4473-810E-2589549E60C7}">
      <dsp:nvSpPr>
        <dsp:cNvPr id="0" name=""/>
        <dsp:cNvSpPr/>
      </dsp:nvSpPr>
      <dsp:spPr>
        <a:xfrm>
          <a:off x="5653920" y="2668070"/>
          <a:ext cx="1304750" cy="86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Educational Advisor</a:t>
          </a:r>
        </a:p>
      </dsp:txBody>
      <dsp:txXfrm>
        <a:off x="5653920" y="2668070"/>
        <a:ext cx="1304750" cy="869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64ED7-FE2B-4C27-87F3-9CA0B28C771D}">
      <dsp:nvSpPr>
        <dsp:cNvPr id="0" name=""/>
        <dsp:cNvSpPr/>
      </dsp:nvSpPr>
      <dsp:spPr>
        <a:xfrm>
          <a:off x="0" y="3553270"/>
          <a:ext cx="7913716" cy="5829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Tutoring and Enrichment</a:t>
          </a:r>
        </a:p>
      </dsp:txBody>
      <dsp:txXfrm>
        <a:off x="0" y="3553270"/>
        <a:ext cx="7913716" cy="314789"/>
      </dsp:txXfrm>
    </dsp:sp>
    <dsp:sp modelId="{D656B0CD-6E4B-4BA2-9261-D7672F5816FF}">
      <dsp:nvSpPr>
        <dsp:cNvPr id="0" name=""/>
        <dsp:cNvSpPr/>
      </dsp:nvSpPr>
      <dsp:spPr>
        <a:xfrm>
          <a:off x="0" y="3856400"/>
          <a:ext cx="3956858" cy="2681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All volunteer tutors</a:t>
          </a:r>
        </a:p>
      </dsp:txBody>
      <dsp:txXfrm>
        <a:off x="0" y="3856400"/>
        <a:ext cx="3956858" cy="268154"/>
      </dsp:txXfrm>
    </dsp:sp>
    <dsp:sp modelId="{9B9D7DB3-51CB-4D69-8E6B-4891E4901ADD}">
      <dsp:nvSpPr>
        <dsp:cNvPr id="0" name=""/>
        <dsp:cNvSpPr/>
      </dsp:nvSpPr>
      <dsp:spPr>
        <a:xfrm>
          <a:off x="3956858" y="3856400"/>
          <a:ext cx="3956858" cy="2681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Academic Enrichment </a:t>
          </a:r>
        </a:p>
      </dsp:txBody>
      <dsp:txXfrm>
        <a:off x="3956858" y="3856400"/>
        <a:ext cx="3956858" cy="268154"/>
      </dsp:txXfrm>
    </dsp:sp>
    <dsp:sp modelId="{71F0FB85-7953-40CF-96F2-F362195AF684}">
      <dsp:nvSpPr>
        <dsp:cNvPr id="0" name=""/>
        <dsp:cNvSpPr/>
      </dsp:nvSpPr>
      <dsp:spPr>
        <a:xfrm rot="10800000">
          <a:off x="0" y="2665447"/>
          <a:ext cx="7913716" cy="89656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Scholarships</a:t>
          </a:r>
        </a:p>
      </dsp:txBody>
      <dsp:txXfrm rot="-10800000">
        <a:off x="0" y="2665447"/>
        <a:ext cx="7913716" cy="314695"/>
      </dsp:txXfrm>
    </dsp:sp>
    <dsp:sp modelId="{C5B5E35C-BC24-4B1A-A2A1-4607834318AE}">
      <dsp:nvSpPr>
        <dsp:cNvPr id="0" name=""/>
        <dsp:cNvSpPr/>
      </dsp:nvSpPr>
      <dsp:spPr>
        <a:xfrm>
          <a:off x="0" y="2980142"/>
          <a:ext cx="3956858" cy="2680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Basic Writing Workshops</a:t>
          </a:r>
        </a:p>
      </dsp:txBody>
      <dsp:txXfrm>
        <a:off x="0" y="2980142"/>
        <a:ext cx="3956858" cy="268073"/>
      </dsp:txXfrm>
    </dsp:sp>
    <dsp:sp modelId="{A0B925E3-DBB9-4DE8-93CE-A9FD36AC5424}">
      <dsp:nvSpPr>
        <dsp:cNvPr id="0" name=""/>
        <dsp:cNvSpPr/>
      </dsp:nvSpPr>
      <dsp:spPr>
        <a:xfrm>
          <a:off x="3956858" y="2980142"/>
          <a:ext cx="3956858" cy="2680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College Tours</a:t>
          </a:r>
        </a:p>
      </dsp:txBody>
      <dsp:txXfrm>
        <a:off x="3956858" y="2980142"/>
        <a:ext cx="3956858" cy="268073"/>
      </dsp:txXfrm>
    </dsp:sp>
    <dsp:sp modelId="{5D8F65F8-5E9D-42DD-8802-E5A1C19F2A68}">
      <dsp:nvSpPr>
        <dsp:cNvPr id="0" name=""/>
        <dsp:cNvSpPr/>
      </dsp:nvSpPr>
      <dsp:spPr>
        <a:xfrm rot="10800000">
          <a:off x="0" y="1777624"/>
          <a:ext cx="7913716" cy="89656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Summer Camp</a:t>
          </a:r>
        </a:p>
      </dsp:txBody>
      <dsp:txXfrm rot="-10800000">
        <a:off x="0" y="1777624"/>
        <a:ext cx="7913716" cy="314695"/>
      </dsp:txXfrm>
    </dsp:sp>
    <dsp:sp modelId="{D8BE3FAC-BC06-43EC-8BF1-CFE388E493A3}">
      <dsp:nvSpPr>
        <dsp:cNvPr id="0" name=""/>
        <dsp:cNvSpPr/>
      </dsp:nvSpPr>
      <dsp:spPr>
        <a:xfrm>
          <a:off x="0" y="2092319"/>
          <a:ext cx="3956858" cy="2680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Seven-week</a:t>
          </a:r>
        </a:p>
      </dsp:txBody>
      <dsp:txXfrm>
        <a:off x="0" y="2092319"/>
        <a:ext cx="3956858" cy="268073"/>
      </dsp:txXfrm>
    </dsp:sp>
    <dsp:sp modelId="{D2875530-89DC-49B4-8B46-B10B44BDF623}">
      <dsp:nvSpPr>
        <dsp:cNvPr id="0" name=""/>
        <dsp:cNvSpPr/>
      </dsp:nvSpPr>
      <dsp:spPr>
        <a:xfrm>
          <a:off x="3956858" y="2092319"/>
          <a:ext cx="3956858" cy="2680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May-July</a:t>
          </a:r>
        </a:p>
      </dsp:txBody>
      <dsp:txXfrm>
        <a:off x="3956858" y="2092319"/>
        <a:ext cx="3956858" cy="268073"/>
      </dsp:txXfrm>
    </dsp:sp>
    <dsp:sp modelId="{EF306C1B-1DA6-4B80-BBD6-12956B450A86}">
      <dsp:nvSpPr>
        <dsp:cNvPr id="0" name=""/>
        <dsp:cNvSpPr/>
      </dsp:nvSpPr>
      <dsp:spPr>
        <a:xfrm rot="10800000">
          <a:off x="0" y="889801"/>
          <a:ext cx="7913716" cy="89656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Transition from High School</a:t>
          </a:r>
        </a:p>
      </dsp:txBody>
      <dsp:txXfrm rot="-10800000">
        <a:off x="0" y="889801"/>
        <a:ext cx="7913716" cy="314695"/>
      </dsp:txXfrm>
    </dsp:sp>
    <dsp:sp modelId="{76519F06-CE8C-4F5D-B83D-4619D2702044}">
      <dsp:nvSpPr>
        <dsp:cNvPr id="0" name=""/>
        <dsp:cNvSpPr/>
      </dsp:nvSpPr>
      <dsp:spPr>
        <a:xfrm>
          <a:off x="0" y="1204496"/>
          <a:ext cx="3956858" cy="2680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Introduction to Life After HS</a:t>
          </a:r>
        </a:p>
      </dsp:txBody>
      <dsp:txXfrm>
        <a:off x="0" y="1204496"/>
        <a:ext cx="3956858" cy="268073"/>
      </dsp:txXfrm>
    </dsp:sp>
    <dsp:sp modelId="{A830AFFF-59AA-42FC-97DB-439EFF6F6033}">
      <dsp:nvSpPr>
        <dsp:cNvPr id="0" name=""/>
        <dsp:cNvSpPr/>
      </dsp:nvSpPr>
      <dsp:spPr>
        <a:xfrm>
          <a:off x="3956858" y="1204496"/>
          <a:ext cx="3956858" cy="2680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Financial Aid</a:t>
          </a:r>
        </a:p>
      </dsp:txBody>
      <dsp:txXfrm>
        <a:off x="3956858" y="1204496"/>
        <a:ext cx="3956858" cy="268073"/>
      </dsp:txXfrm>
    </dsp:sp>
    <dsp:sp modelId="{C04F3071-E437-43E4-8389-344996DDCCAB}">
      <dsp:nvSpPr>
        <dsp:cNvPr id="0" name=""/>
        <dsp:cNvSpPr/>
      </dsp:nvSpPr>
      <dsp:spPr>
        <a:xfrm rot="10800000">
          <a:off x="0" y="0"/>
          <a:ext cx="7913716" cy="89656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Mentoring</a:t>
          </a:r>
        </a:p>
      </dsp:txBody>
      <dsp:txXfrm rot="-10800000">
        <a:off x="0" y="0"/>
        <a:ext cx="7913716" cy="314695"/>
      </dsp:txXfrm>
    </dsp:sp>
    <dsp:sp modelId="{EC69D88D-E17A-4F9C-AF92-D7D7A310A532}">
      <dsp:nvSpPr>
        <dsp:cNvPr id="0" name=""/>
        <dsp:cNvSpPr/>
      </dsp:nvSpPr>
      <dsp:spPr>
        <a:xfrm>
          <a:off x="0" y="316673"/>
          <a:ext cx="3956858" cy="2680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High School (HS)</a:t>
          </a:r>
        </a:p>
      </dsp:txBody>
      <dsp:txXfrm>
        <a:off x="0" y="316673"/>
        <a:ext cx="3956858" cy="268073"/>
      </dsp:txXfrm>
    </dsp:sp>
    <dsp:sp modelId="{6D644F89-648C-4A1A-A003-4B302F2D59A5}">
      <dsp:nvSpPr>
        <dsp:cNvPr id="0" name=""/>
        <dsp:cNvSpPr/>
      </dsp:nvSpPr>
      <dsp:spPr>
        <a:xfrm>
          <a:off x="3956858" y="316673"/>
          <a:ext cx="3956858" cy="2680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Middle School (Developmental)</a:t>
          </a:r>
        </a:p>
      </dsp:txBody>
      <dsp:txXfrm>
        <a:off x="3956858" y="316673"/>
        <a:ext cx="3956858" cy="268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A96D4-976F-4545-A5DE-4391D3131E96}">
      <dsp:nvSpPr>
        <dsp:cNvPr id="0" name=""/>
        <dsp:cNvSpPr/>
      </dsp:nvSpPr>
      <dsp:spPr>
        <a:xfrm>
          <a:off x="598715" y="722668"/>
          <a:ext cx="2376856" cy="207767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January 29, 2018</a:t>
          </a:r>
        </a:p>
        <a:p>
          <a:pPr marL="114300" lvl="1" indent="-114300" algn="l" defTabSz="577850">
            <a:lnSpc>
              <a:spcPct val="90000"/>
            </a:lnSpc>
            <a:spcBef>
              <a:spcPct val="0"/>
            </a:spcBef>
            <a:spcAft>
              <a:spcPct val="15000"/>
            </a:spcAft>
            <a:buChar char="•"/>
          </a:pPr>
          <a:r>
            <a:rPr lang="en-US" sz="1300" kern="1200" dirty="0"/>
            <a:t>November 30, 2019</a:t>
          </a:r>
        </a:p>
        <a:p>
          <a:pPr marL="114300" lvl="1" indent="-114300" algn="l" defTabSz="577850">
            <a:lnSpc>
              <a:spcPct val="90000"/>
            </a:lnSpc>
            <a:spcBef>
              <a:spcPct val="0"/>
            </a:spcBef>
            <a:spcAft>
              <a:spcPct val="15000"/>
            </a:spcAft>
            <a:buChar char="•"/>
          </a:pPr>
          <a:r>
            <a:rPr lang="en-US" sz="1300" kern="1200" dirty="0"/>
            <a:t>August 9, 2019 </a:t>
          </a:r>
        </a:p>
      </dsp:txBody>
      <dsp:txXfrm>
        <a:off x="1192930" y="1034319"/>
        <a:ext cx="1158717" cy="1454370"/>
      </dsp:txXfrm>
    </dsp:sp>
    <dsp:sp modelId="{87AEC88C-74AA-4712-A634-14A5BE67DE36}">
      <dsp:nvSpPr>
        <dsp:cNvPr id="0" name=""/>
        <dsp:cNvSpPr/>
      </dsp:nvSpPr>
      <dsp:spPr>
        <a:xfrm>
          <a:off x="4501" y="1167290"/>
          <a:ext cx="1188428" cy="1188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Planning Sessions</a:t>
          </a:r>
        </a:p>
      </dsp:txBody>
      <dsp:txXfrm>
        <a:off x="178542" y="1341331"/>
        <a:ext cx="840346" cy="840346"/>
      </dsp:txXfrm>
    </dsp:sp>
    <dsp:sp modelId="{D591D7A2-884F-4EC8-964B-DBDF2CB27B55}">
      <dsp:nvSpPr>
        <dsp:cNvPr id="0" name=""/>
        <dsp:cNvSpPr/>
      </dsp:nvSpPr>
      <dsp:spPr>
        <a:xfrm>
          <a:off x="3718340" y="722668"/>
          <a:ext cx="2376856" cy="207767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Woodland HS Principal</a:t>
          </a:r>
        </a:p>
        <a:p>
          <a:pPr marL="114300" lvl="1" indent="-114300" algn="l" defTabSz="577850">
            <a:lnSpc>
              <a:spcPct val="90000"/>
            </a:lnSpc>
            <a:spcBef>
              <a:spcPct val="0"/>
            </a:spcBef>
            <a:spcAft>
              <a:spcPct val="15000"/>
            </a:spcAft>
            <a:buChar char="•"/>
          </a:pPr>
          <a:r>
            <a:rPr lang="en-US" sz="1300" kern="1200" dirty="0"/>
            <a:t>Assistant Principal; with Graduation Coach/9</a:t>
          </a:r>
          <a:r>
            <a:rPr lang="en-US" sz="1300" kern="1200" baseline="30000" dirty="0"/>
            <a:t>th</a:t>
          </a:r>
          <a:r>
            <a:rPr lang="en-US" sz="1300" kern="1200" dirty="0"/>
            <a:t> Grad Coord</a:t>
          </a:r>
        </a:p>
      </dsp:txBody>
      <dsp:txXfrm>
        <a:off x="4312554" y="1034319"/>
        <a:ext cx="1158717" cy="1454370"/>
      </dsp:txXfrm>
    </dsp:sp>
    <dsp:sp modelId="{AD990B25-9891-463D-8310-4BB4B634A4A6}">
      <dsp:nvSpPr>
        <dsp:cNvPr id="0" name=""/>
        <dsp:cNvSpPr/>
      </dsp:nvSpPr>
      <dsp:spPr>
        <a:xfrm>
          <a:off x="3124126" y="1167290"/>
          <a:ext cx="1188428" cy="1188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Attendees</a:t>
          </a:r>
        </a:p>
      </dsp:txBody>
      <dsp:txXfrm>
        <a:off x="3298167" y="1341331"/>
        <a:ext cx="840346" cy="840346"/>
      </dsp:txXfrm>
    </dsp:sp>
    <dsp:sp modelId="{A1C262F9-5093-40BB-8B3C-5C33DC56E4CF}">
      <dsp:nvSpPr>
        <dsp:cNvPr id="0" name=""/>
        <dsp:cNvSpPr/>
      </dsp:nvSpPr>
      <dsp:spPr>
        <a:xfrm>
          <a:off x="6837965" y="722668"/>
          <a:ext cx="2376856" cy="207767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Program Goals</a:t>
          </a:r>
        </a:p>
        <a:p>
          <a:pPr marL="114300" lvl="1" indent="-114300" algn="l" defTabSz="577850">
            <a:lnSpc>
              <a:spcPct val="90000"/>
            </a:lnSpc>
            <a:spcBef>
              <a:spcPct val="0"/>
            </a:spcBef>
            <a:spcAft>
              <a:spcPct val="15000"/>
            </a:spcAft>
            <a:buChar char="•"/>
          </a:pPr>
          <a:r>
            <a:rPr lang="en-US" sz="1300" kern="1200" dirty="0"/>
            <a:t>Coordination</a:t>
          </a:r>
        </a:p>
        <a:p>
          <a:pPr marL="114300" lvl="1" indent="-114300" algn="l" defTabSz="577850">
            <a:lnSpc>
              <a:spcPct val="90000"/>
            </a:lnSpc>
            <a:spcBef>
              <a:spcPct val="0"/>
            </a:spcBef>
            <a:spcAft>
              <a:spcPct val="15000"/>
            </a:spcAft>
            <a:buChar char="•"/>
          </a:pPr>
          <a:r>
            <a:rPr lang="en-US" sz="1300" kern="1200" dirty="0"/>
            <a:t> Expectations</a:t>
          </a:r>
        </a:p>
        <a:p>
          <a:pPr marL="114300" lvl="1" indent="-114300" algn="l" defTabSz="577850">
            <a:lnSpc>
              <a:spcPct val="90000"/>
            </a:lnSpc>
            <a:spcBef>
              <a:spcPct val="0"/>
            </a:spcBef>
            <a:spcAft>
              <a:spcPct val="15000"/>
            </a:spcAft>
            <a:buChar char="•"/>
          </a:pPr>
          <a:r>
            <a:rPr lang="en-US" sz="1300" kern="1200" dirty="0"/>
            <a:t>Outcomes</a:t>
          </a:r>
        </a:p>
      </dsp:txBody>
      <dsp:txXfrm>
        <a:off x="7432179" y="1034319"/>
        <a:ext cx="1158717" cy="1454370"/>
      </dsp:txXfrm>
    </dsp:sp>
    <dsp:sp modelId="{6B9B3CF1-C6E9-43F1-8154-06D08C0D7078}">
      <dsp:nvSpPr>
        <dsp:cNvPr id="0" name=""/>
        <dsp:cNvSpPr/>
      </dsp:nvSpPr>
      <dsp:spPr>
        <a:xfrm>
          <a:off x="6243751" y="1167290"/>
          <a:ext cx="1188428" cy="1188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Discussion Topics</a:t>
          </a:r>
        </a:p>
      </dsp:txBody>
      <dsp:txXfrm>
        <a:off x="6417792" y="1341331"/>
        <a:ext cx="840346" cy="840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DD18-599A-43CB-8079-B0E660C3DB56}">
      <dsp:nvSpPr>
        <dsp:cNvPr id="0" name=""/>
        <dsp:cNvSpPr/>
      </dsp:nvSpPr>
      <dsp:spPr>
        <a:xfrm>
          <a:off x="0" y="370601"/>
          <a:ext cx="9627446" cy="140212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587" numCol="1" spcCol="1270" anchor="ctr" anchorCtr="0">
          <a:noAutofit/>
        </a:bodyPr>
        <a:lstStyle/>
        <a:p>
          <a:pPr marL="0" lvl="0" indent="0" algn="l" defTabSz="1155700">
            <a:lnSpc>
              <a:spcPct val="90000"/>
            </a:lnSpc>
            <a:spcBef>
              <a:spcPct val="0"/>
            </a:spcBef>
            <a:spcAft>
              <a:spcPct val="35000"/>
            </a:spcAft>
            <a:buNone/>
          </a:pPr>
          <a:r>
            <a:rPr lang="en-US" sz="2600" kern="1200" dirty="0"/>
            <a:t>Group 1 – Freshman Year (Program Inauguration)	</a:t>
          </a:r>
        </a:p>
      </dsp:txBody>
      <dsp:txXfrm>
        <a:off x="0" y="721132"/>
        <a:ext cx="9276916" cy="701061"/>
      </dsp:txXfrm>
    </dsp:sp>
    <dsp:sp modelId="{094A07E4-56CE-4A82-8EA3-753E12CDBE25}">
      <dsp:nvSpPr>
        <dsp:cNvPr id="0" name=""/>
        <dsp:cNvSpPr/>
      </dsp:nvSpPr>
      <dsp:spPr>
        <a:xfrm>
          <a:off x="0" y="1451840"/>
          <a:ext cx="2965253" cy="270100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r>
            <a:rPr lang="en-US" sz="600" b="1" kern="1200" dirty="0"/>
            <a:t>SY 2017-18</a:t>
          </a:r>
        </a:p>
        <a:p>
          <a:pPr marL="0" lvl="0" indent="0" algn="l" defTabSz="266700">
            <a:lnSpc>
              <a:spcPct val="90000"/>
            </a:lnSpc>
            <a:spcBef>
              <a:spcPct val="0"/>
            </a:spcBef>
            <a:spcAft>
              <a:spcPct val="35000"/>
            </a:spcAft>
            <a:buNone/>
          </a:pPr>
          <a:r>
            <a:rPr lang="en-US" sz="600" kern="1200" dirty="0"/>
            <a:t>Session 1 : March 6, 2018 </a:t>
          </a:r>
        </a:p>
        <a:p>
          <a:pPr marL="0" lvl="0" indent="0" algn="l" defTabSz="266700">
            <a:lnSpc>
              <a:spcPct val="90000"/>
            </a:lnSpc>
            <a:spcBef>
              <a:spcPct val="0"/>
            </a:spcBef>
            <a:spcAft>
              <a:spcPct val="35000"/>
            </a:spcAft>
            <a:buNone/>
          </a:pPr>
          <a:r>
            <a:rPr lang="en-US" sz="600" kern="1200" dirty="0"/>
            <a:t> Assessment: Decision Making &amp; Goal Setting</a:t>
          </a:r>
        </a:p>
        <a:p>
          <a:pPr marL="0" lvl="0" indent="0" algn="l" defTabSz="266700">
            <a:lnSpc>
              <a:spcPct val="90000"/>
            </a:lnSpc>
            <a:spcBef>
              <a:spcPct val="0"/>
            </a:spcBef>
            <a:spcAft>
              <a:spcPct val="35000"/>
            </a:spcAft>
            <a:buNone/>
          </a:pPr>
          <a:endParaRPr lang="en-US" sz="600" kern="1200" dirty="0"/>
        </a:p>
        <a:p>
          <a:pPr marL="0" lvl="0" indent="0" algn="l" defTabSz="266700">
            <a:lnSpc>
              <a:spcPct val="90000"/>
            </a:lnSpc>
            <a:spcBef>
              <a:spcPct val="0"/>
            </a:spcBef>
            <a:spcAft>
              <a:spcPct val="35000"/>
            </a:spcAft>
            <a:buNone/>
          </a:pPr>
          <a:r>
            <a:rPr lang="en-US" sz="600" kern="1200" dirty="0"/>
            <a:t>Session 2: March 29, 2018</a:t>
          </a:r>
        </a:p>
        <a:p>
          <a:pPr marL="0" lvl="0" indent="0" algn="l" defTabSz="266700">
            <a:lnSpc>
              <a:spcPct val="90000"/>
            </a:lnSpc>
            <a:spcBef>
              <a:spcPct val="0"/>
            </a:spcBef>
            <a:spcAft>
              <a:spcPct val="35000"/>
            </a:spcAft>
            <a:buNone/>
          </a:pPr>
          <a:r>
            <a:rPr lang="en-US" sz="600" kern="1200" dirty="0"/>
            <a:t>Decision Making &amp; Goal Setting with Research Assignment</a:t>
          </a:r>
        </a:p>
      </dsp:txBody>
      <dsp:txXfrm>
        <a:off x="0" y="1451840"/>
        <a:ext cx="2965253" cy="2701005"/>
      </dsp:txXfrm>
    </dsp:sp>
    <dsp:sp modelId="{7016B2DB-6D32-4665-8076-9BC28EE61EB8}">
      <dsp:nvSpPr>
        <dsp:cNvPr id="0" name=""/>
        <dsp:cNvSpPr/>
      </dsp:nvSpPr>
      <dsp:spPr>
        <a:xfrm>
          <a:off x="2965253" y="837976"/>
          <a:ext cx="6662192" cy="140212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587" numCol="1" spcCol="1270" anchor="ctr" anchorCtr="0">
          <a:noAutofit/>
        </a:bodyPr>
        <a:lstStyle/>
        <a:p>
          <a:pPr marL="0" lvl="0" indent="0" algn="l" defTabSz="1155700">
            <a:lnSpc>
              <a:spcPct val="90000"/>
            </a:lnSpc>
            <a:spcBef>
              <a:spcPct val="0"/>
            </a:spcBef>
            <a:spcAft>
              <a:spcPct val="35000"/>
            </a:spcAft>
            <a:buNone/>
          </a:pPr>
          <a:r>
            <a:rPr lang="en-US" sz="2600" kern="1200" dirty="0"/>
            <a:t>Group 1 – Sophomore Year</a:t>
          </a:r>
        </a:p>
      </dsp:txBody>
      <dsp:txXfrm>
        <a:off x="2965253" y="1188507"/>
        <a:ext cx="6311662" cy="701061"/>
      </dsp:txXfrm>
    </dsp:sp>
    <dsp:sp modelId="{32597F4F-1BC4-4901-8F84-DD40EBA48E7A}">
      <dsp:nvSpPr>
        <dsp:cNvPr id="0" name=""/>
        <dsp:cNvSpPr/>
      </dsp:nvSpPr>
      <dsp:spPr>
        <a:xfrm>
          <a:off x="2965253" y="1919215"/>
          <a:ext cx="2965253" cy="270100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r>
            <a:rPr lang="en-US" sz="600" b="1" kern="1200" dirty="0"/>
            <a:t>SY 2018 - 19 </a:t>
          </a:r>
        </a:p>
        <a:p>
          <a:pPr marL="0" lvl="0" indent="0" algn="l" defTabSz="266700">
            <a:lnSpc>
              <a:spcPct val="90000"/>
            </a:lnSpc>
            <a:spcBef>
              <a:spcPct val="0"/>
            </a:spcBef>
            <a:spcAft>
              <a:spcPct val="35000"/>
            </a:spcAft>
            <a:buNone/>
          </a:pPr>
          <a:r>
            <a:rPr lang="en-US" sz="600" kern="1200" dirty="0"/>
            <a:t>Session 3: October 12, 2018</a:t>
          </a:r>
        </a:p>
        <a:p>
          <a:pPr marL="0" lvl="0" indent="0" algn="l" defTabSz="266700">
            <a:lnSpc>
              <a:spcPct val="90000"/>
            </a:lnSpc>
            <a:spcBef>
              <a:spcPct val="0"/>
            </a:spcBef>
            <a:spcAft>
              <a:spcPct val="35000"/>
            </a:spcAft>
            <a:buNone/>
          </a:pPr>
          <a:r>
            <a:rPr lang="en-US" sz="600" kern="1200" dirty="0"/>
            <a:t>Discussion: Research Assignment Related to Goals</a:t>
          </a:r>
        </a:p>
        <a:p>
          <a:pPr marL="0" lvl="0" indent="0" algn="l" defTabSz="266700">
            <a:lnSpc>
              <a:spcPct val="90000"/>
            </a:lnSpc>
            <a:spcBef>
              <a:spcPct val="0"/>
            </a:spcBef>
            <a:spcAft>
              <a:spcPct val="35000"/>
            </a:spcAft>
            <a:buNone/>
          </a:pPr>
          <a:endParaRPr lang="en-US" sz="600" kern="1200" dirty="0"/>
        </a:p>
        <a:p>
          <a:pPr marL="0" lvl="0" indent="0" algn="l" defTabSz="266700">
            <a:lnSpc>
              <a:spcPct val="90000"/>
            </a:lnSpc>
            <a:spcBef>
              <a:spcPct val="0"/>
            </a:spcBef>
            <a:spcAft>
              <a:spcPct val="35000"/>
            </a:spcAft>
            <a:buNone/>
          </a:pPr>
          <a:r>
            <a:rPr lang="en-US" sz="600" kern="1200" dirty="0"/>
            <a:t>Session 4: November 30, 2018</a:t>
          </a:r>
        </a:p>
        <a:p>
          <a:pPr marL="0" lvl="0" indent="0" algn="l" defTabSz="266700">
            <a:lnSpc>
              <a:spcPct val="90000"/>
            </a:lnSpc>
            <a:spcBef>
              <a:spcPct val="0"/>
            </a:spcBef>
            <a:spcAft>
              <a:spcPct val="35000"/>
            </a:spcAft>
            <a:buNone/>
          </a:pPr>
          <a:r>
            <a:rPr lang="en-US" sz="600" kern="1200" dirty="0"/>
            <a:t>Money Management: Budgeting</a:t>
          </a:r>
        </a:p>
        <a:p>
          <a:pPr marL="0" lvl="0" indent="0" algn="l" defTabSz="266700">
            <a:lnSpc>
              <a:spcPct val="90000"/>
            </a:lnSpc>
            <a:spcBef>
              <a:spcPct val="0"/>
            </a:spcBef>
            <a:spcAft>
              <a:spcPct val="35000"/>
            </a:spcAft>
            <a:buNone/>
          </a:pPr>
          <a:endParaRPr lang="en-US" sz="600" kern="1200" dirty="0"/>
        </a:p>
        <a:p>
          <a:pPr marL="0" lvl="0" indent="0" algn="l" defTabSz="266700">
            <a:lnSpc>
              <a:spcPct val="90000"/>
            </a:lnSpc>
            <a:spcBef>
              <a:spcPct val="0"/>
            </a:spcBef>
            <a:spcAft>
              <a:spcPct val="35000"/>
            </a:spcAft>
            <a:buNone/>
          </a:pPr>
          <a:r>
            <a:rPr lang="en-US" sz="600" kern="1200" dirty="0"/>
            <a:t>Session 5: January 28, 2019</a:t>
          </a:r>
        </a:p>
        <a:p>
          <a:pPr marL="0" lvl="0" indent="0" algn="l" defTabSz="266700">
            <a:lnSpc>
              <a:spcPct val="90000"/>
            </a:lnSpc>
            <a:spcBef>
              <a:spcPct val="0"/>
            </a:spcBef>
            <a:spcAft>
              <a:spcPct val="35000"/>
            </a:spcAft>
            <a:buNone/>
          </a:pPr>
          <a:r>
            <a:rPr lang="en-US" sz="600" kern="1200" dirty="0"/>
            <a:t>Discuss and Decide on Project</a:t>
          </a:r>
        </a:p>
        <a:p>
          <a:pPr marL="0" lvl="0" indent="0" algn="l" defTabSz="266700">
            <a:lnSpc>
              <a:spcPct val="90000"/>
            </a:lnSpc>
            <a:spcBef>
              <a:spcPct val="0"/>
            </a:spcBef>
            <a:spcAft>
              <a:spcPct val="35000"/>
            </a:spcAft>
            <a:buNone/>
          </a:pPr>
          <a:endParaRPr lang="en-US" sz="600" kern="1200" dirty="0"/>
        </a:p>
        <a:p>
          <a:pPr marL="0" lvl="0" indent="0" algn="l" defTabSz="266700">
            <a:lnSpc>
              <a:spcPct val="90000"/>
            </a:lnSpc>
            <a:spcBef>
              <a:spcPct val="0"/>
            </a:spcBef>
            <a:spcAft>
              <a:spcPct val="35000"/>
            </a:spcAft>
            <a:buNone/>
          </a:pPr>
          <a:r>
            <a:rPr lang="en-US" sz="600" kern="1200" dirty="0"/>
            <a:t>Session 6: March 28, 2019</a:t>
          </a:r>
        </a:p>
        <a:p>
          <a:pPr marL="0" lvl="0" indent="0" algn="l" defTabSz="266700">
            <a:lnSpc>
              <a:spcPct val="90000"/>
            </a:lnSpc>
            <a:spcBef>
              <a:spcPct val="0"/>
            </a:spcBef>
            <a:spcAft>
              <a:spcPct val="35000"/>
            </a:spcAft>
            <a:buNone/>
          </a:pPr>
          <a:r>
            <a:rPr lang="en-US" sz="600" kern="1200" dirty="0"/>
            <a:t>Next Steps Research Toward Selected Goal</a:t>
          </a:r>
        </a:p>
        <a:p>
          <a:pPr marL="0" lvl="0" indent="0" algn="l" defTabSz="266700">
            <a:lnSpc>
              <a:spcPct val="90000"/>
            </a:lnSpc>
            <a:spcBef>
              <a:spcPct val="0"/>
            </a:spcBef>
            <a:spcAft>
              <a:spcPct val="35000"/>
            </a:spcAft>
            <a:buNone/>
          </a:pPr>
          <a:endParaRPr lang="en-US" sz="600" kern="1200" dirty="0"/>
        </a:p>
        <a:p>
          <a:pPr marL="0" lvl="0" indent="0" algn="l" defTabSz="266700">
            <a:lnSpc>
              <a:spcPct val="90000"/>
            </a:lnSpc>
            <a:spcBef>
              <a:spcPct val="0"/>
            </a:spcBef>
            <a:spcAft>
              <a:spcPct val="35000"/>
            </a:spcAft>
            <a:buNone/>
          </a:pPr>
          <a:r>
            <a:rPr lang="en-US" sz="600" kern="1200" dirty="0"/>
            <a:t>Session 7: April 22, 2019</a:t>
          </a:r>
        </a:p>
        <a:p>
          <a:pPr marL="0" lvl="0" indent="0" algn="l" defTabSz="266700">
            <a:lnSpc>
              <a:spcPct val="90000"/>
            </a:lnSpc>
            <a:spcBef>
              <a:spcPct val="0"/>
            </a:spcBef>
            <a:spcAft>
              <a:spcPct val="35000"/>
            </a:spcAft>
            <a:buNone/>
          </a:pPr>
          <a:r>
            <a:rPr lang="en-US" sz="600" kern="1200" dirty="0"/>
            <a:t>Guest Community Business Owner</a:t>
          </a:r>
        </a:p>
      </dsp:txBody>
      <dsp:txXfrm>
        <a:off x="2965253" y="1919215"/>
        <a:ext cx="2965253" cy="2701005"/>
      </dsp:txXfrm>
    </dsp:sp>
    <dsp:sp modelId="{DFEFA6D8-E9C5-4163-9BA3-142576E251D8}">
      <dsp:nvSpPr>
        <dsp:cNvPr id="0" name=""/>
        <dsp:cNvSpPr/>
      </dsp:nvSpPr>
      <dsp:spPr>
        <a:xfrm>
          <a:off x="5930506" y="1305350"/>
          <a:ext cx="3696939" cy="140212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587" numCol="1" spcCol="1270" anchor="ctr" anchorCtr="0">
          <a:noAutofit/>
        </a:bodyPr>
        <a:lstStyle/>
        <a:p>
          <a:pPr marL="0" lvl="0" indent="0" algn="l" defTabSz="1155700">
            <a:lnSpc>
              <a:spcPct val="90000"/>
            </a:lnSpc>
            <a:spcBef>
              <a:spcPct val="0"/>
            </a:spcBef>
            <a:spcAft>
              <a:spcPct val="35000"/>
            </a:spcAft>
            <a:buNone/>
          </a:pPr>
          <a:r>
            <a:rPr lang="en-US" sz="2600" kern="1200" dirty="0"/>
            <a:t>Group 1 – Junior Year</a:t>
          </a:r>
        </a:p>
      </dsp:txBody>
      <dsp:txXfrm>
        <a:off x="5930506" y="1655881"/>
        <a:ext cx="3346409" cy="701061"/>
      </dsp:txXfrm>
    </dsp:sp>
    <dsp:sp modelId="{3D5B1263-6732-46C3-BC97-3F4FCBA9FB9A}">
      <dsp:nvSpPr>
        <dsp:cNvPr id="0" name=""/>
        <dsp:cNvSpPr/>
      </dsp:nvSpPr>
      <dsp:spPr>
        <a:xfrm>
          <a:off x="5930506" y="2386589"/>
          <a:ext cx="2965253" cy="26614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r>
            <a:rPr lang="en-US" sz="600" b="1" kern="1200" dirty="0"/>
            <a:t>SY 2019 -20</a:t>
          </a:r>
        </a:p>
        <a:p>
          <a:pPr marL="0" lvl="0" indent="0" algn="l" defTabSz="266700">
            <a:lnSpc>
              <a:spcPct val="90000"/>
            </a:lnSpc>
            <a:spcBef>
              <a:spcPct val="0"/>
            </a:spcBef>
            <a:spcAft>
              <a:spcPct val="35000"/>
            </a:spcAft>
            <a:buNone/>
          </a:pPr>
          <a:r>
            <a:rPr lang="en-US" sz="600" kern="1200" dirty="0"/>
            <a:t>Session 8: September 10, 2019</a:t>
          </a:r>
        </a:p>
        <a:p>
          <a:pPr marL="0" lvl="0" indent="0" algn="l" defTabSz="266700">
            <a:lnSpc>
              <a:spcPct val="90000"/>
            </a:lnSpc>
            <a:spcBef>
              <a:spcPct val="0"/>
            </a:spcBef>
            <a:spcAft>
              <a:spcPct val="35000"/>
            </a:spcAft>
            <a:buNone/>
          </a:pPr>
          <a:r>
            <a:rPr lang="en-US" sz="600" kern="1200" dirty="0"/>
            <a:t>Guest Corporate Management and Graduating HS Senior</a:t>
          </a:r>
        </a:p>
        <a:p>
          <a:pPr marL="0" lvl="0" indent="0" algn="l" defTabSz="266700">
            <a:lnSpc>
              <a:spcPct val="90000"/>
            </a:lnSpc>
            <a:spcBef>
              <a:spcPct val="0"/>
            </a:spcBef>
            <a:spcAft>
              <a:spcPct val="35000"/>
            </a:spcAft>
            <a:buNone/>
          </a:pPr>
          <a:endParaRPr lang="en-US" sz="600" kern="1200" dirty="0"/>
        </a:p>
        <a:p>
          <a:pPr marL="0" lvl="0" indent="0" algn="l" defTabSz="266700">
            <a:lnSpc>
              <a:spcPct val="90000"/>
            </a:lnSpc>
            <a:spcBef>
              <a:spcPct val="0"/>
            </a:spcBef>
            <a:spcAft>
              <a:spcPct val="35000"/>
            </a:spcAft>
            <a:buNone/>
          </a:pPr>
          <a:r>
            <a:rPr lang="en-US" sz="600" kern="1200" dirty="0"/>
            <a:t>Session 9: October 8, 2019</a:t>
          </a:r>
        </a:p>
        <a:p>
          <a:pPr marL="0" lvl="0" indent="0" algn="l" defTabSz="266700">
            <a:lnSpc>
              <a:spcPct val="90000"/>
            </a:lnSpc>
            <a:spcBef>
              <a:spcPct val="0"/>
            </a:spcBef>
            <a:spcAft>
              <a:spcPct val="35000"/>
            </a:spcAft>
            <a:buNone/>
          </a:pPr>
          <a:r>
            <a:rPr lang="en-US" sz="600" kern="1200" dirty="0"/>
            <a:t>Guest Public Sector Water Conservation Professional</a:t>
          </a:r>
        </a:p>
        <a:p>
          <a:pPr marL="0" lvl="0" indent="0" algn="l" defTabSz="266700">
            <a:lnSpc>
              <a:spcPct val="90000"/>
            </a:lnSpc>
            <a:spcBef>
              <a:spcPct val="0"/>
            </a:spcBef>
            <a:spcAft>
              <a:spcPct val="35000"/>
            </a:spcAft>
            <a:buNone/>
          </a:pPr>
          <a:endParaRPr lang="en-US" sz="600" kern="1200" dirty="0"/>
        </a:p>
        <a:p>
          <a:pPr marL="0" lvl="0" indent="0" algn="l" defTabSz="266700">
            <a:lnSpc>
              <a:spcPct val="90000"/>
            </a:lnSpc>
            <a:spcBef>
              <a:spcPct val="0"/>
            </a:spcBef>
            <a:spcAft>
              <a:spcPct val="35000"/>
            </a:spcAft>
            <a:buNone/>
          </a:pPr>
          <a:r>
            <a:rPr lang="en-US" sz="600" kern="1200" dirty="0"/>
            <a:t>Session 10: November 12, 2019</a:t>
          </a:r>
        </a:p>
        <a:p>
          <a:pPr marL="0" lvl="0" indent="0" algn="l" defTabSz="266700">
            <a:lnSpc>
              <a:spcPct val="90000"/>
            </a:lnSpc>
            <a:spcBef>
              <a:spcPct val="0"/>
            </a:spcBef>
            <a:spcAft>
              <a:spcPct val="35000"/>
            </a:spcAft>
            <a:buNone/>
          </a:pPr>
          <a:r>
            <a:rPr lang="en-US" sz="600" kern="1200" dirty="0"/>
            <a:t>Small Groups</a:t>
          </a:r>
        </a:p>
        <a:p>
          <a:pPr marL="0" lvl="0" indent="0" algn="l" defTabSz="266700">
            <a:lnSpc>
              <a:spcPct val="90000"/>
            </a:lnSpc>
            <a:spcBef>
              <a:spcPct val="0"/>
            </a:spcBef>
            <a:spcAft>
              <a:spcPct val="35000"/>
            </a:spcAft>
            <a:buNone/>
          </a:pPr>
          <a:r>
            <a:rPr lang="en-US" sz="600" kern="1200" dirty="0"/>
            <a:t>Group Discussion </a:t>
          </a:r>
          <a:r>
            <a:rPr lang="en-US" sz="600" kern="1200" dirty="0">
              <a:solidFill>
                <a:schemeClr val="tx1"/>
              </a:solidFill>
            </a:rPr>
            <a:t>– Research Careers and/or Professions</a:t>
          </a:r>
        </a:p>
        <a:p>
          <a:pPr marL="0" lvl="0" indent="0" algn="l" defTabSz="266700">
            <a:lnSpc>
              <a:spcPct val="90000"/>
            </a:lnSpc>
            <a:spcBef>
              <a:spcPct val="0"/>
            </a:spcBef>
            <a:spcAft>
              <a:spcPct val="35000"/>
            </a:spcAft>
            <a:buNone/>
          </a:pPr>
          <a:endParaRPr lang="en-US" sz="600" kern="1200" dirty="0">
            <a:solidFill>
              <a:schemeClr val="tx1"/>
            </a:solidFill>
          </a:endParaRPr>
        </a:p>
        <a:p>
          <a:pPr marL="0" lvl="0" indent="0" algn="l" defTabSz="266700">
            <a:lnSpc>
              <a:spcPct val="90000"/>
            </a:lnSpc>
            <a:spcBef>
              <a:spcPct val="0"/>
            </a:spcBef>
            <a:spcAft>
              <a:spcPct val="35000"/>
            </a:spcAft>
            <a:buNone/>
          </a:pPr>
          <a:r>
            <a:rPr lang="en-US" sz="600" kern="1200" dirty="0"/>
            <a:t>Session 11: January 28, 2020</a:t>
          </a:r>
        </a:p>
        <a:p>
          <a:pPr marL="0" lvl="0" indent="0" algn="l" defTabSz="266700">
            <a:lnSpc>
              <a:spcPct val="90000"/>
            </a:lnSpc>
            <a:spcBef>
              <a:spcPct val="0"/>
            </a:spcBef>
            <a:spcAft>
              <a:spcPct val="35000"/>
            </a:spcAft>
            <a:buNone/>
          </a:pPr>
          <a:r>
            <a:rPr lang="en-US" sz="600" kern="1200" dirty="0"/>
            <a:t>Technology Opportunities</a:t>
          </a:r>
        </a:p>
        <a:p>
          <a:pPr marL="0" lvl="0" indent="0" algn="l" defTabSz="266700">
            <a:lnSpc>
              <a:spcPct val="90000"/>
            </a:lnSpc>
            <a:spcBef>
              <a:spcPct val="0"/>
            </a:spcBef>
            <a:spcAft>
              <a:spcPct val="35000"/>
            </a:spcAft>
            <a:buNone/>
          </a:pPr>
          <a:endParaRPr lang="en-US" sz="600" kern="1200" dirty="0"/>
        </a:p>
        <a:p>
          <a:pPr marL="0" lvl="0" indent="0" algn="l" defTabSz="266700">
            <a:lnSpc>
              <a:spcPct val="90000"/>
            </a:lnSpc>
            <a:spcBef>
              <a:spcPct val="0"/>
            </a:spcBef>
            <a:spcAft>
              <a:spcPct val="35000"/>
            </a:spcAft>
            <a:buNone/>
          </a:pPr>
          <a:r>
            <a:rPr lang="en-US" sz="600" kern="1200" dirty="0"/>
            <a:t>Session 12: March 3, 2020</a:t>
          </a:r>
        </a:p>
        <a:p>
          <a:pPr marL="0" lvl="0" indent="0" algn="l" defTabSz="266700">
            <a:lnSpc>
              <a:spcPct val="90000"/>
            </a:lnSpc>
            <a:spcBef>
              <a:spcPct val="0"/>
            </a:spcBef>
            <a:spcAft>
              <a:spcPct val="35000"/>
            </a:spcAft>
            <a:buNone/>
          </a:pPr>
          <a:r>
            <a:rPr lang="en-US" sz="600" kern="1200" dirty="0"/>
            <a:t>Group Discussion – How Do We Navigate in This World of </a:t>
          </a:r>
          <a:r>
            <a:rPr lang="en-US" sz="600" kern="1200"/>
            <a:t>Technology”; </a:t>
          </a:r>
          <a:r>
            <a:rPr lang="en-US" sz="600" kern="1200" dirty="0"/>
            <a:t>“Technological Aspirations”</a:t>
          </a:r>
        </a:p>
        <a:p>
          <a:pPr marL="0" lvl="0" indent="0" algn="l" defTabSz="266700">
            <a:lnSpc>
              <a:spcPct val="90000"/>
            </a:lnSpc>
            <a:spcBef>
              <a:spcPct val="0"/>
            </a:spcBef>
            <a:spcAft>
              <a:spcPct val="35000"/>
            </a:spcAft>
            <a:buNone/>
          </a:pPr>
          <a:endParaRPr lang="en-US" sz="600" kern="1200" dirty="0"/>
        </a:p>
        <a:p>
          <a:pPr marL="0" lvl="0" indent="0" algn="l" defTabSz="266700">
            <a:lnSpc>
              <a:spcPct val="90000"/>
            </a:lnSpc>
            <a:spcBef>
              <a:spcPct val="0"/>
            </a:spcBef>
            <a:spcAft>
              <a:spcPct val="35000"/>
            </a:spcAft>
            <a:buNone/>
          </a:pPr>
          <a:r>
            <a:rPr lang="en-US" sz="600" kern="1200" dirty="0"/>
            <a:t>Session 13: March 31, 2020</a:t>
          </a:r>
        </a:p>
        <a:p>
          <a:pPr marL="0" lvl="0" indent="0" algn="l" defTabSz="266700">
            <a:lnSpc>
              <a:spcPct val="90000"/>
            </a:lnSpc>
            <a:spcBef>
              <a:spcPct val="0"/>
            </a:spcBef>
            <a:spcAft>
              <a:spcPct val="35000"/>
            </a:spcAft>
            <a:buNone/>
          </a:pPr>
          <a:r>
            <a:rPr lang="en-US" sz="600" kern="1200" dirty="0">
              <a:solidFill>
                <a:srgbClr val="FF0000"/>
              </a:solidFill>
            </a:rPr>
            <a:t>Delayed due to COVID-19 Pandemic and School Closure</a:t>
          </a:r>
        </a:p>
        <a:p>
          <a:pPr marL="0" lvl="0" indent="0" algn="l" defTabSz="266700">
            <a:lnSpc>
              <a:spcPct val="90000"/>
            </a:lnSpc>
            <a:spcBef>
              <a:spcPct val="0"/>
            </a:spcBef>
            <a:spcAft>
              <a:spcPct val="35000"/>
            </a:spcAft>
            <a:buNone/>
          </a:pPr>
          <a:r>
            <a:rPr lang="en-US" sz="600" kern="1200" dirty="0"/>
            <a:t> </a:t>
          </a:r>
        </a:p>
      </dsp:txBody>
      <dsp:txXfrm>
        <a:off x="5930506" y="2386589"/>
        <a:ext cx="2965253" cy="2661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DD18-599A-43CB-8079-B0E660C3DB56}">
      <dsp:nvSpPr>
        <dsp:cNvPr id="0" name=""/>
        <dsp:cNvSpPr/>
      </dsp:nvSpPr>
      <dsp:spPr>
        <a:xfrm>
          <a:off x="0" y="370601"/>
          <a:ext cx="9627446" cy="140212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587" numCol="1" spcCol="1270" anchor="ctr" anchorCtr="0">
          <a:noAutofit/>
        </a:bodyPr>
        <a:lstStyle/>
        <a:p>
          <a:pPr marL="0" lvl="0" indent="0" algn="l" defTabSz="1155700">
            <a:lnSpc>
              <a:spcPct val="90000"/>
            </a:lnSpc>
            <a:spcBef>
              <a:spcPct val="0"/>
            </a:spcBef>
            <a:spcAft>
              <a:spcPct val="35000"/>
            </a:spcAft>
            <a:buNone/>
          </a:pPr>
          <a:r>
            <a:rPr lang="en-US" sz="2600" kern="1200" dirty="0"/>
            <a:t>Group 2 – Freshman Year (Program Commence)	</a:t>
          </a:r>
        </a:p>
      </dsp:txBody>
      <dsp:txXfrm>
        <a:off x="0" y="721132"/>
        <a:ext cx="9276916" cy="701061"/>
      </dsp:txXfrm>
    </dsp:sp>
    <dsp:sp modelId="{094A07E4-56CE-4A82-8EA3-753E12CDBE25}">
      <dsp:nvSpPr>
        <dsp:cNvPr id="0" name=""/>
        <dsp:cNvSpPr/>
      </dsp:nvSpPr>
      <dsp:spPr>
        <a:xfrm>
          <a:off x="0" y="1451840"/>
          <a:ext cx="2965253" cy="270100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b="1" kern="1200" dirty="0"/>
            <a:t>SY 2018 -19</a:t>
          </a:r>
        </a:p>
        <a:p>
          <a:pPr marL="0" lvl="0" indent="0" algn="l" defTabSz="311150">
            <a:lnSpc>
              <a:spcPct val="90000"/>
            </a:lnSpc>
            <a:spcBef>
              <a:spcPct val="0"/>
            </a:spcBef>
            <a:spcAft>
              <a:spcPct val="35000"/>
            </a:spcAft>
            <a:buNone/>
          </a:pPr>
          <a:r>
            <a:rPr lang="en-US" sz="700" kern="1200" dirty="0"/>
            <a:t>Session 1: January 28,  2019 </a:t>
          </a:r>
        </a:p>
        <a:p>
          <a:pPr marL="0" lvl="0" indent="0" algn="l" defTabSz="311150">
            <a:lnSpc>
              <a:spcPct val="90000"/>
            </a:lnSpc>
            <a:spcBef>
              <a:spcPct val="0"/>
            </a:spcBef>
            <a:spcAft>
              <a:spcPct val="35000"/>
            </a:spcAft>
            <a:buNone/>
          </a:pPr>
          <a:r>
            <a:rPr lang="en-US" sz="700" kern="1200" dirty="0"/>
            <a:t> Assessment: Decision Making &amp; Goal Setting</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r>
            <a:rPr lang="en-US" sz="700" kern="1200" dirty="0"/>
            <a:t>Session 2: March 28, 2019</a:t>
          </a:r>
        </a:p>
        <a:p>
          <a:pPr marL="0" lvl="0" indent="0" algn="l" defTabSz="311150">
            <a:lnSpc>
              <a:spcPct val="90000"/>
            </a:lnSpc>
            <a:spcBef>
              <a:spcPct val="0"/>
            </a:spcBef>
            <a:spcAft>
              <a:spcPct val="35000"/>
            </a:spcAft>
            <a:buNone/>
          </a:pPr>
          <a:r>
            <a:rPr lang="en-US" sz="700" kern="1200" dirty="0"/>
            <a:t>Decision Making &amp; Goal Setting with Research Assignment </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r>
            <a:rPr lang="en-US" sz="700" kern="1200" dirty="0"/>
            <a:t>Session 3: April 22, 2019</a:t>
          </a:r>
        </a:p>
        <a:p>
          <a:pPr marL="0" lvl="0" indent="0" algn="l" defTabSz="311150">
            <a:lnSpc>
              <a:spcPct val="90000"/>
            </a:lnSpc>
            <a:spcBef>
              <a:spcPct val="0"/>
            </a:spcBef>
            <a:spcAft>
              <a:spcPct val="35000"/>
            </a:spcAft>
            <a:buNone/>
          </a:pPr>
          <a:r>
            <a:rPr lang="en-US" sz="700" kern="1200" dirty="0"/>
            <a:t>Discussion </a:t>
          </a:r>
          <a:r>
            <a:rPr lang="en-US" sz="700" kern="1200" dirty="0">
              <a:solidFill>
                <a:srgbClr val="FF0000"/>
              </a:solidFill>
            </a:rPr>
            <a:t>- ???? </a:t>
          </a:r>
        </a:p>
        <a:p>
          <a:pPr marL="0" lvl="0" indent="0" algn="l" defTabSz="311150">
            <a:lnSpc>
              <a:spcPct val="90000"/>
            </a:lnSpc>
            <a:spcBef>
              <a:spcPct val="0"/>
            </a:spcBef>
            <a:spcAft>
              <a:spcPct val="35000"/>
            </a:spcAft>
            <a:buNone/>
          </a:pPr>
          <a:r>
            <a:rPr lang="en-US" sz="700" kern="1200" dirty="0"/>
            <a:t> </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endParaRPr lang="en-US" sz="700" kern="1200" dirty="0"/>
        </a:p>
      </dsp:txBody>
      <dsp:txXfrm>
        <a:off x="0" y="1451840"/>
        <a:ext cx="2965253" cy="2701005"/>
      </dsp:txXfrm>
    </dsp:sp>
    <dsp:sp modelId="{7016B2DB-6D32-4665-8076-9BC28EE61EB8}">
      <dsp:nvSpPr>
        <dsp:cNvPr id="0" name=""/>
        <dsp:cNvSpPr/>
      </dsp:nvSpPr>
      <dsp:spPr>
        <a:xfrm>
          <a:off x="2965253" y="837976"/>
          <a:ext cx="6662192" cy="140212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587" numCol="1" spcCol="1270" anchor="ctr" anchorCtr="0">
          <a:noAutofit/>
        </a:bodyPr>
        <a:lstStyle/>
        <a:p>
          <a:pPr marL="0" lvl="0" indent="0" algn="l" defTabSz="1155700">
            <a:lnSpc>
              <a:spcPct val="90000"/>
            </a:lnSpc>
            <a:spcBef>
              <a:spcPct val="0"/>
            </a:spcBef>
            <a:spcAft>
              <a:spcPct val="35000"/>
            </a:spcAft>
            <a:buNone/>
          </a:pPr>
          <a:r>
            <a:rPr lang="en-US" sz="2600" kern="1200" dirty="0"/>
            <a:t>Group 2 – Sophomore Year</a:t>
          </a:r>
        </a:p>
      </dsp:txBody>
      <dsp:txXfrm>
        <a:off x="2965253" y="1188507"/>
        <a:ext cx="6311662" cy="701061"/>
      </dsp:txXfrm>
    </dsp:sp>
    <dsp:sp modelId="{32597F4F-1BC4-4901-8F84-DD40EBA48E7A}">
      <dsp:nvSpPr>
        <dsp:cNvPr id="0" name=""/>
        <dsp:cNvSpPr/>
      </dsp:nvSpPr>
      <dsp:spPr>
        <a:xfrm>
          <a:off x="2965253" y="1919215"/>
          <a:ext cx="2965253" cy="270100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b="1" kern="1200" dirty="0"/>
            <a:t>SY 2019 - 20 </a:t>
          </a:r>
        </a:p>
        <a:p>
          <a:pPr marL="0" lvl="0" indent="0" algn="l" defTabSz="311150">
            <a:lnSpc>
              <a:spcPct val="90000"/>
            </a:lnSpc>
            <a:spcBef>
              <a:spcPct val="0"/>
            </a:spcBef>
            <a:spcAft>
              <a:spcPct val="35000"/>
            </a:spcAft>
            <a:buNone/>
          </a:pPr>
          <a:r>
            <a:rPr lang="en-US" sz="700" kern="1200" dirty="0"/>
            <a:t>Session 4: September 10, 2019</a:t>
          </a:r>
        </a:p>
        <a:p>
          <a:pPr marL="0" lvl="0" indent="0" algn="l" defTabSz="311150">
            <a:lnSpc>
              <a:spcPct val="90000"/>
            </a:lnSpc>
            <a:spcBef>
              <a:spcPct val="0"/>
            </a:spcBef>
            <a:spcAft>
              <a:spcPct val="35000"/>
            </a:spcAft>
            <a:buNone/>
          </a:pPr>
          <a:r>
            <a:rPr lang="en-US" sz="700" kern="1200" dirty="0"/>
            <a:t>Corporate Management and Graduation from High School Senior</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r>
            <a:rPr lang="en-US" sz="700" kern="1200" dirty="0"/>
            <a:t>Session 5: October 8, 2019</a:t>
          </a:r>
        </a:p>
        <a:p>
          <a:pPr marL="0" lvl="0" indent="0" algn="l" defTabSz="311150">
            <a:lnSpc>
              <a:spcPct val="90000"/>
            </a:lnSpc>
            <a:spcBef>
              <a:spcPct val="0"/>
            </a:spcBef>
            <a:spcAft>
              <a:spcPct val="35000"/>
            </a:spcAft>
            <a:buNone/>
          </a:pPr>
          <a:r>
            <a:rPr lang="en-US" sz="700" kern="1200" dirty="0"/>
            <a:t>Guest Public Sector Water Conservation Professional</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r>
            <a:rPr lang="en-US" sz="700" kern="1200" dirty="0"/>
            <a:t>Session 6: November 12, 2019</a:t>
          </a:r>
        </a:p>
        <a:p>
          <a:pPr marL="0" lvl="0" indent="0" algn="l" defTabSz="311150">
            <a:lnSpc>
              <a:spcPct val="90000"/>
            </a:lnSpc>
            <a:spcBef>
              <a:spcPct val="0"/>
            </a:spcBef>
            <a:spcAft>
              <a:spcPct val="35000"/>
            </a:spcAft>
            <a:buNone/>
          </a:pPr>
          <a:r>
            <a:rPr lang="en-US" sz="700" kern="1200" dirty="0"/>
            <a:t>Next Steps in Research Toward Selected Goal in Small Group Discussions</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r>
            <a:rPr lang="en-US" sz="700" kern="1200" dirty="0"/>
            <a:t>Session 7: January 28, 2020</a:t>
          </a:r>
        </a:p>
        <a:p>
          <a:pPr marL="0" lvl="0" indent="0" algn="l" defTabSz="311150">
            <a:lnSpc>
              <a:spcPct val="90000"/>
            </a:lnSpc>
            <a:spcBef>
              <a:spcPct val="0"/>
            </a:spcBef>
            <a:spcAft>
              <a:spcPct val="35000"/>
            </a:spcAft>
            <a:buNone/>
          </a:pPr>
          <a:r>
            <a:rPr lang="en-US" sz="700" kern="1200" dirty="0"/>
            <a:t>Guest Community Business Owner</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r>
            <a:rPr lang="en-US" sz="700" kern="1200" dirty="0"/>
            <a:t>Session 8: March 3, 2020</a:t>
          </a:r>
        </a:p>
        <a:p>
          <a:pPr marL="0" lvl="0" indent="0" algn="l" defTabSz="311150">
            <a:lnSpc>
              <a:spcPct val="90000"/>
            </a:lnSpc>
            <a:spcBef>
              <a:spcPct val="0"/>
            </a:spcBef>
            <a:spcAft>
              <a:spcPct val="35000"/>
            </a:spcAft>
            <a:buNone/>
          </a:pPr>
          <a:r>
            <a:rPr lang="en-US" sz="700" kern="1200" dirty="0"/>
            <a:t>Discussion – “How Do We Navigate in this World of Technology”; “Technological Aspirations” </a:t>
          </a:r>
          <a:r>
            <a:rPr lang="en-US" sz="700" kern="1200" dirty="0">
              <a:solidFill>
                <a:srgbClr val="FF0000"/>
              </a:solidFill>
            </a:rPr>
            <a:t> </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r>
            <a:rPr lang="en-US" sz="700" kern="1200" dirty="0"/>
            <a:t>Session 9: March 31, 2020</a:t>
          </a:r>
        </a:p>
        <a:p>
          <a:pPr marL="0" lvl="0" indent="0" algn="l" defTabSz="311150">
            <a:lnSpc>
              <a:spcPct val="90000"/>
            </a:lnSpc>
            <a:spcBef>
              <a:spcPct val="0"/>
            </a:spcBef>
            <a:spcAft>
              <a:spcPct val="35000"/>
            </a:spcAft>
            <a:buNone/>
          </a:pPr>
          <a:r>
            <a:rPr lang="en-US" sz="700" kern="1200" dirty="0">
              <a:solidFill>
                <a:srgbClr val="FF0000"/>
              </a:solidFill>
            </a:rPr>
            <a:t>Delayed due to COVID – 19 Pandemic and School Closure</a:t>
          </a:r>
        </a:p>
      </dsp:txBody>
      <dsp:txXfrm>
        <a:off x="2965253" y="1919215"/>
        <a:ext cx="2965253" cy="2701005"/>
      </dsp:txXfrm>
    </dsp:sp>
    <dsp:sp modelId="{DFEFA6D8-E9C5-4163-9BA3-142576E251D8}">
      <dsp:nvSpPr>
        <dsp:cNvPr id="0" name=""/>
        <dsp:cNvSpPr/>
      </dsp:nvSpPr>
      <dsp:spPr>
        <a:xfrm>
          <a:off x="5930506" y="1305350"/>
          <a:ext cx="3696939" cy="140212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587" numCol="1" spcCol="1270" anchor="ctr" anchorCtr="0">
          <a:noAutofit/>
        </a:bodyPr>
        <a:lstStyle/>
        <a:p>
          <a:pPr marL="0" lvl="0" indent="0" algn="l" defTabSz="1155700">
            <a:lnSpc>
              <a:spcPct val="90000"/>
            </a:lnSpc>
            <a:spcBef>
              <a:spcPct val="0"/>
            </a:spcBef>
            <a:spcAft>
              <a:spcPct val="35000"/>
            </a:spcAft>
            <a:buNone/>
          </a:pPr>
          <a:r>
            <a:rPr lang="en-US" sz="2600" kern="1200" dirty="0"/>
            <a:t>Group 2 – Junior Year</a:t>
          </a:r>
        </a:p>
      </dsp:txBody>
      <dsp:txXfrm>
        <a:off x="5930506" y="1655881"/>
        <a:ext cx="3346409" cy="701061"/>
      </dsp:txXfrm>
    </dsp:sp>
    <dsp:sp modelId="{3D5B1263-6732-46C3-BC97-3F4FCBA9FB9A}">
      <dsp:nvSpPr>
        <dsp:cNvPr id="0" name=""/>
        <dsp:cNvSpPr/>
      </dsp:nvSpPr>
      <dsp:spPr>
        <a:xfrm>
          <a:off x="5930506" y="2386589"/>
          <a:ext cx="2965253" cy="26614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b="1" kern="1200" dirty="0"/>
            <a:t>SY 2020  - 21</a:t>
          </a:r>
        </a:p>
        <a:p>
          <a:pPr marL="0" lvl="0" indent="0" algn="l" defTabSz="311150">
            <a:lnSpc>
              <a:spcPct val="90000"/>
            </a:lnSpc>
            <a:spcBef>
              <a:spcPct val="0"/>
            </a:spcBef>
            <a:spcAft>
              <a:spcPct val="35000"/>
            </a:spcAft>
            <a:buNone/>
          </a:pPr>
          <a:r>
            <a:rPr lang="en-US" sz="700" kern="1200" dirty="0"/>
            <a:t>Session 10: </a:t>
          </a:r>
          <a:r>
            <a:rPr lang="en-US" sz="700" b="1" kern="1200" dirty="0"/>
            <a:t>TBD</a:t>
          </a:r>
          <a:r>
            <a:rPr lang="en-US" sz="700" kern="1200" dirty="0"/>
            <a:t>, 2020</a:t>
          </a:r>
        </a:p>
        <a:p>
          <a:pPr marL="0" lvl="0" indent="0" algn="l" defTabSz="311150">
            <a:lnSpc>
              <a:spcPct val="90000"/>
            </a:lnSpc>
            <a:spcBef>
              <a:spcPct val="0"/>
            </a:spcBef>
            <a:spcAft>
              <a:spcPct val="35000"/>
            </a:spcAft>
            <a:buNone/>
          </a:pPr>
          <a:r>
            <a:rPr lang="en-US" sz="700" kern="1200" dirty="0"/>
            <a:t>Group Discussion</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r>
            <a:rPr lang="en-US" sz="700" kern="1200" dirty="0"/>
            <a:t>Session 11: TBD, 2020</a:t>
          </a:r>
        </a:p>
        <a:p>
          <a:pPr marL="0" lvl="0" indent="0" algn="l" defTabSz="311150">
            <a:lnSpc>
              <a:spcPct val="90000"/>
            </a:lnSpc>
            <a:spcBef>
              <a:spcPct val="0"/>
            </a:spcBef>
            <a:spcAft>
              <a:spcPct val="35000"/>
            </a:spcAft>
            <a:buNone/>
          </a:pPr>
          <a:r>
            <a:rPr lang="en-US" sz="700" kern="1200" dirty="0"/>
            <a:t>Group Discussion</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r>
            <a:rPr lang="en-US" sz="700" kern="1200" dirty="0"/>
            <a:t>Session 12: TBD, 2020</a:t>
          </a:r>
        </a:p>
        <a:p>
          <a:pPr marL="0" lvl="0" indent="0" algn="l" defTabSz="311150">
            <a:lnSpc>
              <a:spcPct val="90000"/>
            </a:lnSpc>
            <a:spcBef>
              <a:spcPct val="0"/>
            </a:spcBef>
            <a:spcAft>
              <a:spcPct val="35000"/>
            </a:spcAft>
            <a:buNone/>
          </a:pPr>
          <a:r>
            <a:rPr lang="en-US" sz="700" kern="1200" dirty="0"/>
            <a:t>Group Discussion</a:t>
          </a:r>
        </a:p>
        <a:p>
          <a:pPr marL="0" lvl="0" indent="0" algn="l" defTabSz="311150">
            <a:lnSpc>
              <a:spcPct val="90000"/>
            </a:lnSpc>
            <a:spcBef>
              <a:spcPct val="0"/>
            </a:spcBef>
            <a:spcAft>
              <a:spcPct val="35000"/>
            </a:spcAft>
            <a:buNone/>
          </a:pPr>
          <a:endParaRPr lang="en-US" sz="700" kern="1200" dirty="0"/>
        </a:p>
        <a:p>
          <a:pPr marL="0" lvl="0" indent="0" algn="l" defTabSz="311150">
            <a:lnSpc>
              <a:spcPct val="90000"/>
            </a:lnSpc>
            <a:spcBef>
              <a:spcPct val="0"/>
            </a:spcBef>
            <a:spcAft>
              <a:spcPct val="35000"/>
            </a:spcAft>
            <a:buNone/>
          </a:pPr>
          <a:r>
            <a:rPr lang="en-US" sz="700" kern="1200" dirty="0"/>
            <a:t>Session 13: TBD, 2020</a:t>
          </a:r>
        </a:p>
        <a:p>
          <a:pPr marL="0" lvl="0" indent="0" algn="l" defTabSz="311150">
            <a:lnSpc>
              <a:spcPct val="90000"/>
            </a:lnSpc>
            <a:spcBef>
              <a:spcPct val="0"/>
            </a:spcBef>
            <a:spcAft>
              <a:spcPct val="35000"/>
            </a:spcAft>
            <a:buNone/>
          </a:pPr>
          <a:r>
            <a:rPr lang="en-US" sz="700" kern="1200" dirty="0"/>
            <a:t>Group Discussion</a:t>
          </a:r>
        </a:p>
        <a:p>
          <a:pPr marL="0" lvl="0" indent="0" algn="l" defTabSz="311150">
            <a:lnSpc>
              <a:spcPct val="90000"/>
            </a:lnSpc>
            <a:spcBef>
              <a:spcPct val="0"/>
            </a:spcBef>
            <a:spcAft>
              <a:spcPct val="35000"/>
            </a:spcAft>
            <a:buNone/>
          </a:pPr>
          <a:r>
            <a:rPr lang="en-US" sz="700" kern="1200" dirty="0"/>
            <a:t> </a:t>
          </a:r>
        </a:p>
      </dsp:txBody>
      <dsp:txXfrm>
        <a:off x="5930506" y="2386589"/>
        <a:ext cx="2965253" cy="2661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DD18-599A-43CB-8079-B0E660C3DB56}">
      <dsp:nvSpPr>
        <dsp:cNvPr id="0" name=""/>
        <dsp:cNvSpPr/>
      </dsp:nvSpPr>
      <dsp:spPr>
        <a:xfrm>
          <a:off x="-134251" y="364530"/>
          <a:ext cx="9767627" cy="142265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5846" numCol="1" spcCol="1270" anchor="ctr" anchorCtr="0">
          <a:noAutofit/>
        </a:bodyPr>
        <a:lstStyle/>
        <a:p>
          <a:pPr marL="0" lvl="0" indent="0" algn="l" defTabSz="1200150">
            <a:lnSpc>
              <a:spcPct val="90000"/>
            </a:lnSpc>
            <a:spcBef>
              <a:spcPct val="0"/>
            </a:spcBef>
            <a:spcAft>
              <a:spcPct val="35000"/>
            </a:spcAft>
            <a:buNone/>
          </a:pPr>
          <a:r>
            <a:rPr lang="en-US" sz="2700" kern="1200" dirty="0"/>
            <a:t>Group 3 – Freshman Year (Program Commence)	</a:t>
          </a:r>
        </a:p>
      </dsp:txBody>
      <dsp:txXfrm>
        <a:off x="-134251" y="720194"/>
        <a:ext cx="9411964" cy="711327"/>
      </dsp:txXfrm>
    </dsp:sp>
    <dsp:sp modelId="{094A07E4-56CE-4A82-8EA3-753E12CDBE25}">
      <dsp:nvSpPr>
        <dsp:cNvPr id="0" name=""/>
        <dsp:cNvSpPr/>
      </dsp:nvSpPr>
      <dsp:spPr>
        <a:xfrm>
          <a:off x="-134251" y="1465128"/>
          <a:ext cx="4512644" cy="317544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SY 2019 - 20</a:t>
          </a:r>
        </a:p>
        <a:p>
          <a:pPr marL="0" lvl="0" indent="0" algn="l" defTabSz="355600">
            <a:lnSpc>
              <a:spcPct val="90000"/>
            </a:lnSpc>
            <a:spcBef>
              <a:spcPct val="0"/>
            </a:spcBef>
            <a:spcAft>
              <a:spcPct val="35000"/>
            </a:spcAft>
            <a:buNone/>
          </a:pPr>
          <a:r>
            <a:rPr lang="en-US" sz="800" kern="1200" dirty="0"/>
            <a:t>Session 1: September 10,  2019 </a:t>
          </a:r>
        </a:p>
        <a:p>
          <a:pPr marL="0" lvl="0" indent="0" algn="l" defTabSz="355600">
            <a:lnSpc>
              <a:spcPct val="90000"/>
            </a:lnSpc>
            <a:spcBef>
              <a:spcPct val="0"/>
            </a:spcBef>
            <a:spcAft>
              <a:spcPct val="35000"/>
            </a:spcAft>
            <a:buNone/>
          </a:pPr>
          <a:r>
            <a:rPr lang="en-US" sz="800" kern="1200" dirty="0"/>
            <a:t> Assessment: Decision Making &amp; Goal Setting</a:t>
          </a:r>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r>
            <a:rPr lang="en-US" sz="800" kern="1200" dirty="0"/>
            <a:t>Session 2: October 8, 2019</a:t>
          </a:r>
        </a:p>
        <a:p>
          <a:pPr marL="0" lvl="0" indent="0" algn="l" defTabSz="355600">
            <a:lnSpc>
              <a:spcPct val="90000"/>
            </a:lnSpc>
            <a:spcBef>
              <a:spcPct val="0"/>
            </a:spcBef>
            <a:spcAft>
              <a:spcPct val="35000"/>
            </a:spcAft>
            <a:buNone/>
          </a:pPr>
          <a:r>
            <a:rPr lang="en-US" sz="800" kern="1200" dirty="0"/>
            <a:t>Guest Public Sector Water Conservation Professional </a:t>
          </a:r>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r>
            <a:rPr lang="en-US" sz="800" kern="1200" dirty="0"/>
            <a:t>Session 3: November 12, 2019</a:t>
          </a:r>
        </a:p>
        <a:p>
          <a:pPr marL="0" lvl="0" indent="0" algn="l" defTabSz="355600">
            <a:lnSpc>
              <a:spcPct val="90000"/>
            </a:lnSpc>
            <a:spcBef>
              <a:spcPct val="0"/>
            </a:spcBef>
            <a:spcAft>
              <a:spcPct val="35000"/>
            </a:spcAft>
            <a:buNone/>
          </a:pPr>
          <a:r>
            <a:rPr lang="en-US" sz="800" kern="1200" dirty="0"/>
            <a:t>Research Towards Selected Goal in Small Group Discussion</a:t>
          </a:r>
        </a:p>
        <a:p>
          <a:pPr marL="0" lvl="0" indent="0" algn="l" defTabSz="355600">
            <a:lnSpc>
              <a:spcPct val="90000"/>
            </a:lnSpc>
            <a:spcBef>
              <a:spcPct val="0"/>
            </a:spcBef>
            <a:spcAft>
              <a:spcPct val="35000"/>
            </a:spcAft>
            <a:buNone/>
          </a:pPr>
          <a:r>
            <a:rPr lang="en-US" sz="800" kern="1200" dirty="0"/>
            <a:t> Session 4: January 28, 2020</a:t>
          </a:r>
        </a:p>
        <a:p>
          <a:pPr marL="0" lvl="0" indent="0" algn="l" defTabSz="355600">
            <a:lnSpc>
              <a:spcPct val="90000"/>
            </a:lnSpc>
            <a:spcBef>
              <a:spcPct val="0"/>
            </a:spcBef>
            <a:spcAft>
              <a:spcPct val="35000"/>
            </a:spcAft>
            <a:buNone/>
          </a:pPr>
          <a:r>
            <a:rPr lang="en-US" sz="800" kern="1200"/>
            <a:t>Guest Public Sector Professional</a:t>
          </a:r>
          <a:endParaRPr lang="en-US" sz="800" kern="1200" dirty="0"/>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r>
            <a:rPr lang="en-US" sz="800" kern="1200"/>
            <a:t>Session 5: March 3, 2020</a:t>
          </a:r>
          <a:endParaRPr lang="en-US" sz="800" kern="1200" dirty="0"/>
        </a:p>
        <a:p>
          <a:pPr marL="0" lvl="0" indent="0" algn="l" defTabSz="355600">
            <a:lnSpc>
              <a:spcPct val="90000"/>
            </a:lnSpc>
            <a:spcBef>
              <a:spcPct val="0"/>
            </a:spcBef>
            <a:spcAft>
              <a:spcPct val="35000"/>
            </a:spcAft>
            <a:buNone/>
          </a:pPr>
          <a:r>
            <a:rPr lang="en-US" sz="800" kern="1200"/>
            <a:t>Small Group Discussions Continued Focus on Selected Goal(s)</a:t>
          </a:r>
          <a:endParaRPr lang="en-US" sz="800" kern="1200" dirty="0"/>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r>
            <a:rPr lang="en-US" sz="800" kern="1200" dirty="0"/>
            <a:t>Session 6: March 31, 2020</a:t>
          </a:r>
        </a:p>
        <a:p>
          <a:pPr marL="0" lvl="0" indent="0" algn="l" defTabSz="355600">
            <a:lnSpc>
              <a:spcPct val="90000"/>
            </a:lnSpc>
            <a:spcBef>
              <a:spcPct val="0"/>
            </a:spcBef>
            <a:spcAft>
              <a:spcPct val="35000"/>
            </a:spcAft>
            <a:buNone/>
          </a:pPr>
          <a:r>
            <a:rPr kumimoji="0" lang="en-US" sz="800" b="0" i="0" u="none" strike="noStrike" kern="1200" cap="none" spc="0" normalizeH="0" baseline="0" noProof="0" dirty="0">
              <a:ln>
                <a:noFill/>
              </a:ln>
              <a:solidFill>
                <a:srgbClr val="FF0000"/>
              </a:solidFill>
              <a:effectLst/>
              <a:uLnTx/>
              <a:uFillTx/>
              <a:latin typeface="+mn-lt"/>
              <a:ea typeface="+mn-ea"/>
              <a:cs typeface="+mn-cs"/>
            </a:rPr>
            <a:t>Delayed due to COVID-19 Pandemic and School Closure</a:t>
          </a:r>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endParaRPr lang="en-US" sz="800" kern="1200" dirty="0"/>
        </a:p>
      </dsp:txBody>
      <dsp:txXfrm>
        <a:off x="-134251" y="1465128"/>
        <a:ext cx="4512644" cy="3175440"/>
      </dsp:txXfrm>
    </dsp:sp>
    <dsp:sp modelId="{7016B2DB-6D32-4665-8076-9BC28EE61EB8}">
      <dsp:nvSpPr>
        <dsp:cNvPr id="0" name=""/>
        <dsp:cNvSpPr/>
      </dsp:nvSpPr>
      <dsp:spPr>
        <a:xfrm>
          <a:off x="4109889" y="805940"/>
          <a:ext cx="5791990" cy="15070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5846" numCol="1" spcCol="1270" anchor="ctr" anchorCtr="0">
          <a:noAutofit/>
        </a:bodyPr>
        <a:lstStyle/>
        <a:p>
          <a:pPr marL="0" lvl="0" indent="0" algn="l" defTabSz="1200150">
            <a:lnSpc>
              <a:spcPct val="90000"/>
            </a:lnSpc>
            <a:spcBef>
              <a:spcPct val="0"/>
            </a:spcBef>
            <a:spcAft>
              <a:spcPct val="35000"/>
            </a:spcAft>
            <a:buNone/>
          </a:pPr>
          <a:r>
            <a:rPr lang="en-US" sz="2700" kern="1200" dirty="0"/>
            <a:t>Group 3 – Sophomore Year</a:t>
          </a:r>
        </a:p>
      </dsp:txBody>
      <dsp:txXfrm>
        <a:off x="4109889" y="1182702"/>
        <a:ext cx="5415229" cy="753523"/>
      </dsp:txXfrm>
    </dsp:sp>
    <dsp:sp modelId="{32597F4F-1BC4-4901-8F84-DD40EBA48E7A}">
      <dsp:nvSpPr>
        <dsp:cNvPr id="0" name=""/>
        <dsp:cNvSpPr/>
      </dsp:nvSpPr>
      <dsp:spPr>
        <a:xfrm>
          <a:off x="4118622" y="1987835"/>
          <a:ext cx="5090488" cy="305445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algn="l" defTabSz="266700">
            <a:lnSpc>
              <a:spcPct val="90000"/>
            </a:lnSpc>
            <a:spcBef>
              <a:spcPct val="0"/>
            </a:spcBef>
            <a:spcAft>
              <a:spcPct val="35000"/>
            </a:spcAft>
            <a:buNone/>
          </a:pPr>
          <a:r>
            <a:rPr lang="en-US" sz="600" kern="1200" dirty="0"/>
            <a:t>SY 2020 - 21 </a:t>
          </a:r>
        </a:p>
        <a:p>
          <a:pPr marL="0" lvl="0" algn="l" defTabSz="266700">
            <a:lnSpc>
              <a:spcPct val="90000"/>
            </a:lnSpc>
            <a:spcBef>
              <a:spcPct val="0"/>
            </a:spcBef>
            <a:spcAft>
              <a:spcPct val="35000"/>
            </a:spcAft>
            <a:buNone/>
          </a:pPr>
          <a:r>
            <a:rPr lang="en-US" sz="600" kern="1200" dirty="0"/>
            <a:t>Session 7:  </a:t>
          </a:r>
          <a:r>
            <a:rPr lang="en-US" sz="600" b="1" kern="1200" dirty="0"/>
            <a:t>TBD</a:t>
          </a:r>
          <a:endParaRPr lang="en-US" sz="600" kern="1200" dirty="0"/>
        </a:p>
        <a:p>
          <a:pPr marL="0" lvl="0" algn="l" defTabSz="266700">
            <a:lnSpc>
              <a:spcPct val="90000"/>
            </a:lnSpc>
            <a:spcBef>
              <a:spcPct val="0"/>
            </a:spcBef>
            <a:spcAft>
              <a:spcPct val="35000"/>
            </a:spcAft>
            <a:buNone/>
          </a:pPr>
          <a:r>
            <a:rPr lang="en-US" sz="600" kern="1200" dirty="0"/>
            <a:t>Topic: TBD</a:t>
          </a:r>
        </a:p>
        <a:p>
          <a:pPr marL="0" lvl="0" algn="l" defTabSz="266700">
            <a:lnSpc>
              <a:spcPct val="90000"/>
            </a:lnSpc>
            <a:spcBef>
              <a:spcPct val="0"/>
            </a:spcBef>
            <a:spcAft>
              <a:spcPct val="35000"/>
            </a:spcAft>
            <a:buNone/>
          </a:pPr>
          <a:endParaRPr lang="en-US" sz="600" kern="1200" dirty="0"/>
        </a:p>
        <a:p>
          <a:pPr marL="0" lvl="0" algn="l" defTabSz="266700">
            <a:lnSpc>
              <a:spcPct val="90000"/>
            </a:lnSpc>
            <a:spcBef>
              <a:spcPct val="0"/>
            </a:spcBef>
            <a:spcAft>
              <a:spcPct val="35000"/>
            </a:spcAft>
            <a:buNone/>
          </a:pPr>
          <a:r>
            <a:rPr lang="en-US" sz="600" kern="1200" dirty="0"/>
            <a:t>Session 8: </a:t>
          </a:r>
          <a:r>
            <a:rPr lang="en-US" sz="600" b="1" kern="1200" dirty="0"/>
            <a:t>TBD</a:t>
          </a:r>
          <a:endParaRPr lang="en-US" sz="600" kern="1200" dirty="0"/>
        </a:p>
        <a:p>
          <a:pPr marL="0" lvl="0" algn="l" defTabSz="266700">
            <a:lnSpc>
              <a:spcPct val="90000"/>
            </a:lnSpc>
            <a:spcBef>
              <a:spcPct val="0"/>
            </a:spcBef>
            <a:spcAft>
              <a:spcPct val="35000"/>
            </a:spcAft>
            <a:buNone/>
          </a:pPr>
          <a:r>
            <a:rPr lang="en-US" sz="600" kern="1200" dirty="0"/>
            <a:t>Topic: </a:t>
          </a:r>
          <a:r>
            <a:rPr lang="en-US" sz="600" b="1" kern="1200" dirty="0"/>
            <a:t>TBD</a:t>
          </a:r>
          <a:endParaRPr lang="en-US" sz="600" kern="1200" dirty="0"/>
        </a:p>
        <a:p>
          <a:pPr marL="0" lvl="0" algn="l" defTabSz="266700">
            <a:lnSpc>
              <a:spcPct val="90000"/>
            </a:lnSpc>
            <a:spcBef>
              <a:spcPct val="0"/>
            </a:spcBef>
            <a:spcAft>
              <a:spcPct val="35000"/>
            </a:spcAft>
            <a:buNone/>
          </a:pPr>
          <a:endParaRPr lang="en-US" sz="6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600" kern="1200" dirty="0"/>
            <a:t>Session 9: </a:t>
          </a:r>
          <a:r>
            <a:rPr lang="en-US" sz="600" b="1" kern="1200" dirty="0"/>
            <a:t>BD</a:t>
          </a:r>
          <a:endParaRPr lang="en-US" sz="600" kern="1200" dirty="0"/>
        </a:p>
        <a:p>
          <a:pPr marL="0" lvl="0" indent="0" algn="l" defTabSz="266700">
            <a:lnSpc>
              <a:spcPct val="90000"/>
            </a:lnSpc>
            <a:spcBef>
              <a:spcPct val="0"/>
            </a:spcBef>
            <a:spcAft>
              <a:spcPct val="35000"/>
            </a:spcAft>
            <a:buNone/>
          </a:pPr>
          <a:r>
            <a:rPr lang="en-US" sz="600" kern="1200" dirty="0"/>
            <a:t>Topic: </a:t>
          </a:r>
          <a:r>
            <a:rPr lang="en-US" sz="600" b="1" kern="1200" dirty="0"/>
            <a:t>TBD</a:t>
          </a:r>
        </a:p>
        <a:p>
          <a:pPr marL="0" lvl="0" indent="0" algn="l" defTabSz="266700">
            <a:lnSpc>
              <a:spcPct val="90000"/>
            </a:lnSpc>
            <a:spcBef>
              <a:spcPct val="0"/>
            </a:spcBef>
            <a:spcAft>
              <a:spcPct val="35000"/>
            </a:spcAft>
            <a:buNone/>
          </a:pPr>
          <a:endParaRPr lang="en-US" sz="600" kern="1200" dirty="0"/>
        </a:p>
        <a:p>
          <a:pPr marL="0" lvl="0" indent="0" algn="l" defTabSz="266700">
            <a:lnSpc>
              <a:spcPct val="90000"/>
            </a:lnSpc>
            <a:spcBef>
              <a:spcPct val="0"/>
            </a:spcBef>
            <a:spcAft>
              <a:spcPct val="35000"/>
            </a:spcAft>
            <a:buNone/>
          </a:pPr>
          <a:r>
            <a:rPr lang="en-US" sz="600" kern="1200" dirty="0"/>
            <a:t>Session 10: </a:t>
          </a:r>
          <a:r>
            <a:rPr lang="en-US" sz="600" b="1" kern="1200" dirty="0"/>
            <a:t>TBD</a:t>
          </a:r>
          <a:endParaRPr lang="en-US" sz="600" kern="1200" dirty="0"/>
        </a:p>
        <a:p>
          <a:pPr marL="0" lvl="0" indent="0" algn="l" defTabSz="266700">
            <a:lnSpc>
              <a:spcPct val="90000"/>
            </a:lnSpc>
            <a:spcBef>
              <a:spcPct val="0"/>
            </a:spcBef>
            <a:spcAft>
              <a:spcPct val="35000"/>
            </a:spcAft>
            <a:buNone/>
          </a:pPr>
          <a:r>
            <a:rPr lang="en-US" sz="600" kern="1200" dirty="0"/>
            <a:t>Topic: </a:t>
          </a:r>
          <a:r>
            <a:rPr lang="en-US" sz="600" b="1" kern="1200" dirty="0"/>
            <a:t>TBD</a:t>
          </a:r>
          <a:endParaRPr lang="en-US" sz="600" kern="1200" dirty="0"/>
        </a:p>
      </dsp:txBody>
      <dsp:txXfrm>
        <a:off x="4118622" y="1987835"/>
        <a:ext cx="5090488" cy="30544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A96D4-976F-4545-A5DE-4391D3131E96}">
      <dsp:nvSpPr>
        <dsp:cNvPr id="0" name=""/>
        <dsp:cNvSpPr/>
      </dsp:nvSpPr>
      <dsp:spPr>
        <a:xfrm>
          <a:off x="598715" y="722668"/>
          <a:ext cx="2376856" cy="207767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a:t>January </a:t>
          </a:r>
          <a:r>
            <a:rPr lang="en-US" sz="900" kern="1200" dirty="0">
              <a:latin typeface="Calibri Light" panose="020F0302020204030204"/>
            </a:rPr>
            <a:t>15 &amp; 25,</a:t>
          </a:r>
          <a:r>
            <a:rPr lang="en-US" sz="900" kern="1200" dirty="0"/>
            <a:t> </a:t>
          </a:r>
          <a:r>
            <a:rPr lang="en-US" sz="900" kern="1200" dirty="0">
              <a:latin typeface="Calibri Light" panose="020F0302020204030204"/>
            </a:rPr>
            <a:t>2019</a:t>
          </a:r>
          <a:endParaRPr lang="en-US" sz="900" kern="1200" dirty="0"/>
        </a:p>
        <a:p>
          <a:pPr marL="57150" lvl="1" indent="-57150" algn="l" defTabSz="400050" rtl="0">
            <a:lnSpc>
              <a:spcPct val="90000"/>
            </a:lnSpc>
            <a:spcBef>
              <a:spcPct val="0"/>
            </a:spcBef>
            <a:spcAft>
              <a:spcPct val="15000"/>
            </a:spcAft>
            <a:buChar char="•"/>
          </a:pPr>
          <a:r>
            <a:rPr lang="en-US" sz="900" kern="1200" dirty="0">
              <a:latin typeface="Calibri Light" panose="020F0302020204030204"/>
            </a:rPr>
            <a:t>February 28, 2019</a:t>
          </a:r>
        </a:p>
        <a:p>
          <a:pPr marL="57150" lvl="1" indent="-57150" algn="l" defTabSz="400050" rtl="0">
            <a:lnSpc>
              <a:spcPct val="90000"/>
            </a:lnSpc>
            <a:spcBef>
              <a:spcPct val="0"/>
            </a:spcBef>
            <a:spcAft>
              <a:spcPct val="15000"/>
            </a:spcAft>
            <a:buChar char="•"/>
          </a:pPr>
          <a:r>
            <a:rPr lang="en-US" sz="900" kern="1200" dirty="0">
              <a:latin typeface="Calibri Light" panose="020F0302020204030204"/>
            </a:rPr>
            <a:t>April 9, 2019</a:t>
          </a:r>
        </a:p>
        <a:p>
          <a:pPr marL="57150" lvl="1" indent="-57150" algn="l" defTabSz="400050" rtl="0">
            <a:lnSpc>
              <a:spcPct val="90000"/>
            </a:lnSpc>
            <a:spcBef>
              <a:spcPct val="0"/>
            </a:spcBef>
            <a:spcAft>
              <a:spcPct val="15000"/>
            </a:spcAft>
            <a:buChar char="•"/>
          </a:pPr>
          <a:r>
            <a:rPr lang="en-US" sz="900" kern="1200" dirty="0">
              <a:latin typeface="Calibri Light" panose="020F0302020204030204"/>
            </a:rPr>
            <a:t>August 23</a:t>
          </a:r>
          <a:r>
            <a:rPr lang="en-US" sz="900" kern="1200" dirty="0"/>
            <a:t>, 2019</a:t>
          </a:r>
        </a:p>
        <a:p>
          <a:pPr marL="57150" lvl="1" indent="-57150" algn="l" defTabSz="400050" rtl="0">
            <a:lnSpc>
              <a:spcPct val="90000"/>
            </a:lnSpc>
            <a:spcBef>
              <a:spcPct val="0"/>
            </a:spcBef>
            <a:spcAft>
              <a:spcPct val="15000"/>
            </a:spcAft>
            <a:buChar char="•"/>
          </a:pPr>
          <a:r>
            <a:rPr lang="en-US" sz="900" kern="1200" dirty="0">
              <a:latin typeface="Calibri Light" panose="020F0302020204030204"/>
            </a:rPr>
            <a:t>September 9</a:t>
          </a:r>
          <a:r>
            <a:rPr lang="en-US" sz="900" kern="1200" dirty="0"/>
            <a:t>, 2019</a:t>
          </a:r>
          <a:endParaRPr lang="en-US" sz="900" kern="1200" dirty="0">
            <a:latin typeface="Calibri Light" panose="020F0302020204030204"/>
          </a:endParaRPr>
        </a:p>
        <a:p>
          <a:pPr marL="57150" lvl="1" indent="-57150" algn="l" defTabSz="400050" rtl="0">
            <a:lnSpc>
              <a:spcPct val="90000"/>
            </a:lnSpc>
            <a:spcBef>
              <a:spcPct val="0"/>
            </a:spcBef>
            <a:spcAft>
              <a:spcPct val="15000"/>
            </a:spcAft>
            <a:buChar char="•"/>
          </a:pPr>
          <a:r>
            <a:rPr lang="en-US" sz="900" kern="1200" dirty="0">
              <a:latin typeface="Calibri Light" panose="020F0302020204030204"/>
            </a:rPr>
            <a:t>October 1 &amp; 14, 2019 </a:t>
          </a:r>
          <a:endParaRPr lang="en-US" sz="900" kern="1200" dirty="0"/>
        </a:p>
      </dsp:txBody>
      <dsp:txXfrm>
        <a:off x="1192930" y="1034319"/>
        <a:ext cx="1158717" cy="1454370"/>
      </dsp:txXfrm>
    </dsp:sp>
    <dsp:sp modelId="{87AEC88C-74AA-4712-A634-14A5BE67DE36}">
      <dsp:nvSpPr>
        <dsp:cNvPr id="0" name=""/>
        <dsp:cNvSpPr/>
      </dsp:nvSpPr>
      <dsp:spPr>
        <a:xfrm>
          <a:off x="4501" y="1167290"/>
          <a:ext cx="1188428" cy="1188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Planning Sessions</a:t>
          </a:r>
        </a:p>
      </dsp:txBody>
      <dsp:txXfrm>
        <a:off x="178542" y="1341331"/>
        <a:ext cx="840346" cy="840346"/>
      </dsp:txXfrm>
    </dsp:sp>
    <dsp:sp modelId="{D591D7A2-884F-4EC8-964B-DBDF2CB27B55}">
      <dsp:nvSpPr>
        <dsp:cNvPr id="0" name=""/>
        <dsp:cNvSpPr/>
      </dsp:nvSpPr>
      <dsp:spPr>
        <a:xfrm>
          <a:off x="3718340" y="722668"/>
          <a:ext cx="2376856" cy="207767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latin typeface="Calibri Light" panose="020F0302020204030204"/>
            </a:rPr>
            <a:t>Stockbridge</a:t>
          </a:r>
          <a:r>
            <a:rPr lang="en-US" sz="900" kern="1200" dirty="0"/>
            <a:t> HS Principal</a:t>
          </a:r>
        </a:p>
        <a:p>
          <a:pPr marL="57150" lvl="1" indent="-57150" algn="l" defTabSz="400050" rtl="0">
            <a:lnSpc>
              <a:spcPct val="90000"/>
            </a:lnSpc>
            <a:spcBef>
              <a:spcPct val="0"/>
            </a:spcBef>
            <a:spcAft>
              <a:spcPct val="15000"/>
            </a:spcAft>
            <a:buChar char="•"/>
          </a:pPr>
          <a:r>
            <a:rPr lang="en-US" sz="900" kern="1200" dirty="0">
              <a:latin typeface="Calibri Light" panose="020F0302020204030204"/>
            </a:rPr>
            <a:t>LCSW, Social Worker and Program Coordinator</a:t>
          </a:r>
          <a:endParaRPr lang="en-US" sz="900" kern="1200" dirty="0"/>
        </a:p>
        <a:p>
          <a:pPr marL="57150" lvl="1" indent="-57150" algn="l" defTabSz="400050" rtl="0">
            <a:lnSpc>
              <a:spcPct val="90000"/>
            </a:lnSpc>
            <a:spcBef>
              <a:spcPct val="0"/>
            </a:spcBef>
            <a:spcAft>
              <a:spcPct val="15000"/>
            </a:spcAft>
            <a:buChar char="•"/>
          </a:pPr>
          <a:r>
            <a:rPr lang="en-US" sz="900" kern="1200" dirty="0">
              <a:latin typeface="Calibri Light" panose="020F0302020204030204"/>
            </a:rPr>
            <a:t>Project Y.E.S. Program Coordinator</a:t>
          </a:r>
        </a:p>
      </dsp:txBody>
      <dsp:txXfrm>
        <a:off x="4312554" y="1034319"/>
        <a:ext cx="1158717" cy="1454370"/>
      </dsp:txXfrm>
    </dsp:sp>
    <dsp:sp modelId="{AD990B25-9891-463D-8310-4BB4B634A4A6}">
      <dsp:nvSpPr>
        <dsp:cNvPr id="0" name=""/>
        <dsp:cNvSpPr/>
      </dsp:nvSpPr>
      <dsp:spPr>
        <a:xfrm>
          <a:off x="3124126" y="1167290"/>
          <a:ext cx="1188428" cy="1188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Attendees</a:t>
          </a:r>
        </a:p>
      </dsp:txBody>
      <dsp:txXfrm>
        <a:off x="3298167" y="1341331"/>
        <a:ext cx="840346" cy="840346"/>
      </dsp:txXfrm>
    </dsp:sp>
    <dsp:sp modelId="{A1C262F9-5093-40BB-8B3C-5C33DC56E4CF}">
      <dsp:nvSpPr>
        <dsp:cNvPr id="0" name=""/>
        <dsp:cNvSpPr/>
      </dsp:nvSpPr>
      <dsp:spPr>
        <a:xfrm>
          <a:off x="6837965" y="722668"/>
          <a:ext cx="2376856" cy="207767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a:latin typeface="Calibri Light" panose="020F0302020204030204"/>
            </a:rPr>
            <a:t>Interface with Stockbridge HS Bridge Builder Program</a:t>
          </a:r>
          <a:endParaRPr lang="en-US" sz="900" kern="1200" dirty="0"/>
        </a:p>
        <a:p>
          <a:pPr marL="57150" lvl="1" indent="-57150" algn="l" defTabSz="400050" rtl="0">
            <a:lnSpc>
              <a:spcPct val="90000"/>
            </a:lnSpc>
            <a:spcBef>
              <a:spcPct val="0"/>
            </a:spcBef>
            <a:spcAft>
              <a:spcPct val="15000"/>
            </a:spcAft>
            <a:buChar char="•"/>
          </a:pPr>
          <a:r>
            <a:rPr lang="en-US" sz="900" kern="1200" dirty="0">
              <a:latin typeface="Calibri Light" panose="020F0302020204030204"/>
            </a:rPr>
            <a:t>Individualized Mentoring </a:t>
          </a:r>
          <a:endParaRPr lang="en-US" sz="900" kern="1200" dirty="0"/>
        </a:p>
        <a:p>
          <a:pPr marL="57150" lvl="1" indent="-57150" algn="l" defTabSz="400050" rtl="0">
            <a:lnSpc>
              <a:spcPct val="90000"/>
            </a:lnSpc>
            <a:spcBef>
              <a:spcPct val="0"/>
            </a:spcBef>
            <a:spcAft>
              <a:spcPct val="15000"/>
            </a:spcAft>
            <a:buChar char="•"/>
          </a:pPr>
          <a:r>
            <a:rPr lang="en-US" sz="900" kern="1200" dirty="0">
              <a:latin typeface="Calibri Light" panose="020F0302020204030204"/>
            </a:rPr>
            <a:t>Approval &amp; Expectations</a:t>
          </a:r>
        </a:p>
        <a:p>
          <a:pPr marL="57150" lvl="1" indent="-57150" algn="l" defTabSz="400050">
            <a:lnSpc>
              <a:spcPct val="90000"/>
            </a:lnSpc>
            <a:spcBef>
              <a:spcPct val="0"/>
            </a:spcBef>
            <a:spcAft>
              <a:spcPct val="15000"/>
            </a:spcAft>
            <a:buChar char="•"/>
          </a:pPr>
          <a:r>
            <a:rPr lang="en-US" sz="900" kern="1200" dirty="0">
              <a:latin typeface="Calibri Light" panose="020F0302020204030204"/>
            </a:rPr>
            <a:t> Interface Options</a:t>
          </a:r>
          <a:endParaRPr lang="en-US" sz="900" kern="1200" dirty="0"/>
        </a:p>
        <a:p>
          <a:pPr marL="57150" lvl="1" indent="-57150" algn="l" defTabSz="400050" rtl="0">
            <a:lnSpc>
              <a:spcPct val="90000"/>
            </a:lnSpc>
            <a:spcBef>
              <a:spcPct val="0"/>
            </a:spcBef>
            <a:spcAft>
              <a:spcPct val="15000"/>
            </a:spcAft>
            <a:buChar char="•"/>
          </a:pPr>
          <a:r>
            <a:rPr lang="en-US" sz="900" kern="1200" dirty="0">
              <a:latin typeface="Calibri Light" panose="020F0302020204030204"/>
            </a:rPr>
            <a:t>Program Confirmation</a:t>
          </a:r>
          <a:endParaRPr lang="en-US" sz="900" kern="1200" dirty="0"/>
        </a:p>
      </dsp:txBody>
      <dsp:txXfrm>
        <a:off x="7432179" y="1034319"/>
        <a:ext cx="1158717" cy="1454370"/>
      </dsp:txXfrm>
    </dsp:sp>
    <dsp:sp modelId="{6B9B3CF1-C6E9-43F1-8154-06D08C0D7078}">
      <dsp:nvSpPr>
        <dsp:cNvPr id="0" name=""/>
        <dsp:cNvSpPr/>
      </dsp:nvSpPr>
      <dsp:spPr>
        <a:xfrm>
          <a:off x="6243751" y="1167290"/>
          <a:ext cx="1188428" cy="1188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Discussion Topics</a:t>
          </a:r>
        </a:p>
      </dsp:txBody>
      <dsp:txXfrm>
        <a:off x="6417792" y="1341331"/>
        <a:ext cx="840346" cy="8403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DD18-599A-43CB-8079-B0E660C3DB56}">
      <dsp:nvSpPr>
        <dsp:cNvPr id="0" name=""/>
        <dsp:cNvSpPr/>
      </dsp:nvSpPr>
      <dsp:spPr>
        <a:xfrm>
          <a:off x="0" y="285993"/>
          <a:ext cx="9627446" cy="140214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590" numCol="1" spcCol="1270" anchor="ctr" anchorCtr="0">
          <a:noAutofit/>
        </a:bodyPr>
        <a:lstStyle/>
        <a:p>
          <a:pPr marL="0" lvl="0" indent="0" algn="l" defTabSz="1155700">
            <a:lnSpc>
              <a:spcPct val="90000"/>
            </a:lnSpc>
            <a:spcBef>
              <a:spcPct val="0"/>
            </a:spcBef>
            <a:spcAft>
              <a:spcPct val="35000"/>
            </a:spcAft>
            <a:buNone/>
          </a:pPr>
          <a:r>
            <a:rPr lang="en-US" sz="2600" kern="1200" dirty="0"/>
            <a:t>Group 1 – Freshman Year (Program Inauguration)	</a:t>
          </a:r>
        </a:p>
      </dsp:txBody>
      <dsp:txXfrm>
        <a:off x="0" y="636529"/>
        <a:ext cx="9276910" cy="701072"/>
      </dsp:txXfrm>
    </dsp:sp>
    <dsp:sp modelId="{094A07E4-56CE-4A82-8EA3-753E12CDBE25}">
      <dsp:nvSpPr>
        <dsp:cNvPr id="0" name=""/>
        <dsp:cNvSpPr/>
      </dsp:nvSpPr>
      <dsp:spPr>
        <a:xfrm>
          <a:off x="0" y="1371649"/>
          <a:ext cx="8896722" cy="376102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t>SY </a:t>
          </a:r>
          <a:r>
            <a:rPr lang="en-US" sz="1600" b="1" kern="1200" dirty="0">
              <a:latin typeface="Calibri Light" panose="020F0302020204030204"/>
            </a:rPr>
            <a:t>2019-20</a:t>
          </a:r>
        </a:p>
        <a:p>
          <a:pPr marL="0" lvl="0" indent="0" algn="l" defTabSz="711200" rtl="0">
            <a:lnSpc>
              <a:spcPct val="90000"/>
            </a:lnSpc>
            <a:spcBef>
              <a:spcPct val="0"/>
            </a:spcBef>
            <a:spcAft>
              <a:spcPct val="35000"/>
            </a:spcAft>
            <a:buNone/>
          </a:pPr>
          <a:r>
            <a:rPr lang="en-US" sz="1600" b="0" kern="1200" dirty="0">
              <a:latin typeface="Calibri Light" panose="020F0302020204030204"/>
            </a:rPr>
            <a:t>Session 1 : October 21</a:t>
          </a:r>
          <a:r>
            <a:rPr lang="en-US" sz="1600" kern="1200" dirty="0"/>
            <a:t>, </a:t>
          </a:r>
          <a:r>
            <a:rPr lang="en-US" sz="1600" kern="1200" dirty="0">
              <a:latin typeface="Calibri Light" panose="020F0302020204030204"/>
            </a:rPr>
            <a:t>2019 </a:t>
          </a:r>
          <a:endParaRPr lang="en-US" sz="1600" kern="1200" dirty="0"/>
        </a:p>
        <a:p>
          <a:pPr marL="0" lvl="0" indent="0" algn="l" defTabSz="711200">
            <a:lnSpc>
              <a:spcPct val="90000"/>
            </a:lnSpc>
            <a:spcBef>
              <a:spcPct val="0"/>
            </a:spcBef>
            <a:spcAft>
              <a:spcPct val="35000"/>
            </a:spcAft>
            <a:buNone/>
          </a:pPr>
          <a:r>
            <a:rPr lang="en-US" sz="1600" kern="1200" dirty="0"/>
            <a:t> Assessment: Decision Making &amp; Goal Setting</a:t>
          </a:r>
        </a:p>
        <a:p>
          <a:pPr marL="0" lvl="0" indent="0" algn="l" defTabSz="711200">
            <a:lnSpc>
              <a:spcPct val="90000"/>
            </a:lnSpc>
            <a:spcBef>
              <a:spcPct val="0"/>
            </a:spcBef>
            <a:spcAft>
              <a:spcPct val="35000"/>
            </a:spcAft>
            <a:buNone/>
          </a:pPr>
          <a:endParaRPr lang="en-US" sz="1600" kern="1200" dirty="0"/>
        </a:p>
        <a:p>
          <a:pPr marL="0" lvl="0" indent="0" algn="l" defTabSz="711200" rtl="0">
            <a:lnSpc>
              <a:spcPct val="90000"/>
            </a:lnSpc>
            <a:spcBef>
              <a:spcPct val="0"/>
            </a:spcBef>
            <a:spcAft>
              <a:spcPct val="35000"/>
            </a:spcAft>
            <a:buNone/>
          </a:pPr>
          <a:r>
            <a:rPr lang="en-US" sz="1600" kern="1200" dirty="0"/>
            <a:t>Session 2: </a:t>
          </a:r>
          <a:r>
            <a:rPr lang="en-US" sz="1600" kern="1200" dirty="0">
              <a:latin typeface="Calibri Light" panose="020F0302020204030204"/>
            </a:rPr>
            <a:t>November 11, 2019</a:t>
          </a:r>
          <a:endParaRPr lang="en-US" sz="1600" kern="1200" dirty="0"/>
        </a:p>
        <a:p>
          <a:pPr marL="0" lvl="0" indent="0" algn="l" defTabSz="711200" rtl="0">
            <a:lnSpc>
              <a:spcPct val="90000"/>
            </a:lnSpc>
            <a:spcBef>
              <a:spcPct val="0"/>
            </a:spcBef>
            <a:spcAft>
              <a:spcPct val="35000"/>
            </a:spcAft>
            <a:buNone/>
          </a:pPr>
          <a:r>
            <a:rPr lang="en-US" sz="1600" kern="1200" dirty="0">
              <a:latin typeface="Calibri Light" panose="020F0302020204030204"/>
            </a:rPr>
            <a:t>Review Decision</a:t>
          </a:r>
          <a:r>
            <a:rPr lang="en-US" sz="1600" kern="1200" dirty="0"/>
            <a:t> Making &amp; Goal Setting with Research Assignment</a:t>
          </a:r>
          <a:endParaRPr lang="en-US" sz="1600" kern="1200" dirty="0">
            <a:latin typeface="Calibri Light" panose="020F0302020204030204"/>
          </a:endParaRPr>
        </a:p>
        <a:p>
          <a:pPr marL="0" lvl="0" indent="0" algn="l" defTabSz="711200" rtl="0">
            <a:lnSpc>
              <a:spcPct val="90000"/>
            </a:lnSpc>
            <a:spcBef>
              <a:spcPct val="0"/>
            </a:spcBef>
            <a:spcAft>
              <a:spcPct val="35000"/>
            </a:spcAft>
            <a:buNone/>
          </a:pPr>
          <a:endParaRPr lang="en-US" sz="1600" kern="1200" dirty="0">
            <a:latin typeface="Calibri Light" panose="020F0302020204030204"/>
          </a:endParaRPr>
        </a:p>
        <a:p>
          <a:pPr marL="0" lvl="0" indent="0" algn="l" defTabSz="711200">
            <a:lnSpc>
              <a:spcPct val="90000"/>
            </a:lnSpc>
            <a:spcBef>
              <a:spcPct val="0"/>
            </a:spcBef>
            <a:spcAft>
              <a:spcPct val="35000"/>
            </a:spcAft>
            <a:buNone/>
          </a:pPr>
          <a:r>
            <a:rPr lang="en-US" sz="1600" kern="1200" dirty="0">
              <a:latin typeface="Calibri Light" panose="020F0302020204030204"/>
            </a:rPr>
            <a:t>Sesstion 3: January 27, 2020</a:t>
          </a:r>
          <a:endParaRPr lang="en-US" sz="1600" kern="1200" dirty="0"/>
        </a:p>
        <a:p>
          <a:pPr marL="0" lvl="0" indent="0" algn="l" defTabSz="711200" rtl="0">
            <a:lnSpc>
              <a:spcPct val="90000"/>
            </a:lnSpc>
            <a:spcBef>
              <a:spcPct val="0"/>
            </a:spcBef>
            <a:spcAft>
              <a:spcPct val="35000"/>
            </a:spcAft>
            <a:buNone/>
          </a:pPr>
          <a:r>
            <a:rPr lang="en-US" sz="1600" kern="1200" dirty="0">
              <a:latin typeface="Calibri Light" panose="020F0302020204030204"/>
            </a:rPr>
            <a:t>Discussion: Research Assignment Related to Goals: College/University Application Process</a:t>
          </a:r>
        </a:p>
        <a:p>
          <a:pPr marL="0" lvl="0" indent="0" algn="l" defTabSz="711200">
            <a:lnSpc>
              <a:spcPct val="90000"/>
            </a:lnSpc>
            <a:spcBef>
              <a:spcPct val="0"/>
            </a:spcBef>
            <a:spcAft>
              <a:spcPct val="35000"/>
            </a:spcAft>
            <a:buNone/>
          </a:pPr>
          <a:endParaRPr lang="en-US" sz="1600" kern="1200" dirty="0">
            <a:latin typeface="Calibri Light" panose="020F0302020204030204"/>
          </a:endParaRPr>
        </a:p>
        <a:p>
          <a:pPr marL="0" lvl="0" indent="0" algn="l" defTabSz="711200" rtl="0">
            <a:lnSpc>
              <a:spcPct val="90000"/>
            </a:lnSpc>
            <a:spcBef>
              <a:spcPct val="0"/>
            </a:spcBef>
            <a:spcAft>
              <a:spcPct val="35000"/>
            </a:spcAft>
            <a:buNone/>
          </a:pPr>
          <a:r>
            <a:rPr lang="en-US" sz="1600" kern="1200" dirty="0">
              <a:latin typeface="Calibri Light" panose="020F0302020204030204"/>
            </a:rPr>
            <a:t>Session 4: March 2, 2020</a:t>
          </a:r>
        </a:p>
        <a:p>
          <a:pPr marL="0" lvl="0" indent="0" algn="l" defTabSz="711200" rtl="0">
            <a:lnSpc>
              <a:spcPct val="90000"/>
            </a:lnSpc>
            <a:spcBef>
              <a:spcPct val="0"/>
            </a:spcBef>
            <a:spcAft>
              <a:spcPct val="35000"/>
            </a:spcAft>
            <a:buNone/>
          </a:pPr>
          <a:r>
            <a:rPr lang="en-US" sz="1600" kern="1200" dirty="0">
              <a:latin typeface="Calibri Light" panose="020F0302020204030204"/>
            </a:rPr>
            <a:t>Exploring Careers in Technology and Design</a:t>
          </a:r>
        </a:p>
      </dsp:txBody>
      <dsp:txXfrm>
        <a:off x="0" y="1371649"/>
        <a:ext cx="8896722" cy="3761024"/>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11FFAB2-AA7E-4BB2-9012-C2534C7BA447}" type="datetimeFigureOut">
              <a:rPr lang="en-US" smtClean="0"/>
              <a:t>11/23/2020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DF4C637-1E75-44C3-9B8B-0B85287EAE44}" type="slidenum">
              <a:rPr lang="en-US" smtClean="0"/>
              <a:t>‹#›</a:t>
            </a:fld>
            <a:endParaRPr lang="en-US"/>
          </a:p>
        </p:txBody>
      </p:sp>
    </p:spTree>
    <p:extLst>
      <p:ext uri="{BB962C8B-B14F-4D97-AF65-F5344CB8AC3E}">
        <p14:creationId xmlns:p14="http://schemas.microsoft.com/office/powerpoint/2010/main" val="71164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Youth Educational Services, Inc. (Project Y.E. S.) is a nonprofit public benefit corporation.  It is not organized for the private gain of any person or organization.  </a:t>
            </a:r>
          </a:p>
          <a:p>
            <a:endParaRPr lang="en-US" dirty="0"/>
          </a:p>
          <a:p>
            <a:r>
              <a:rPr lang="en-US" dirty="0"/>
              <a:t>Project Y.E.S.  Is a community partner in Education providing meaningful experiences and appreciation to the committed administrators, educators, and staff of the Henry County School District sponsored by Henry County School.</a:t>
            </a:r>
          </a:p>
          <a:p>
            <a:endParaRPr lang="en-US" dirty="0"/>
          </a:p>
          <a:p>
            <a:endParaRPr lang="en-US" dirty="0"/>
          </a:p>
        </p:txBody>
      </p:sp>
      <p:sp>
        <p:nvSpPr>
          <p:cNvPr id="4" name="Slide Number Placeholder 3"/>
          <p:cNvSpPr>
            <a:spLocks noGrp="1"/>
          </p:cNvSpPr>
          <p:nvPr>
            <p:ph type="sldNum" sz="quarter" idx="5"/>
          </p:nvPr>
        </p:nvSpPr>
        <p:spPr/>
        <p:txBody>
          <a:bodyPr/>
          <a:lstStyle/>
          <a:p>
            <a:fld id="{6DF4C637-1E75-44C3-9B8B-0B85287EAE44}" type="slidenum">
              <a:rPr lang="en-US" smtClean="0"/>
              <a:t>1</a:t>
            </a:fld>
            <a:endParaRPr lang="en-US"/>
          </a:p>
        </p:txBody>
      </p:sp>
    </p:spTree>
    <p:extLst>
      <p:ext uri="{BB962C8B-B14F-4D97-AF65-F5344CB8AC3E}">
        <p14:creationId xmlns:p14="http://schemas.microsoft.com/office/powerpoint/2010/main" val="122864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prstClr val="black"/>
                </a:solidFill>
              </a:rPr>
              <a:t>Group Two Session Schedule and Discussion Topics:</a:t>
            </a:r>
          </a:p>
          <a:p>
            <a:pPr defTabSz="942289">
              <a:defRPr/>
            </a:pPr>
            <a:r>
              <a:rPr lang="en-US" dirty="0">
                <a:solidFill>
                  <a:prstClr val="black"/>
                </a:solidFill>
              </a:rPr>
              <a:t>Session 1: 28 January 2019 – Assessment: Decision-Making and Goal Setting</a:t>
            </a:r>
          </a:p>
          <a:p>
            <a:pPr defTabSz="942289">
              <a:defRPr/>
            </a:pPr>
            <a:r>
              <a:rPr lang="en-US" dirty="0">
                <a:solidFill>
                  <a:prstClr val="black"/>
                </a:solidFill>
              </a:rPr>
              <a:t>Session 2: 28 March 2019 – Decision Making and Goal Setting with Research Assignment</a:t>
            </a:r>
          </a:p>
          <a:p>
            <a:pPr defTabSz="942289">
              <a:defRPr/>
            </a:pPr>
            <a:r>
              <a:rPr lang="en-US" dirty="0">
                <a:solidFill>
                  <a:prstClr val="black"/>
                </a:solidFill>
              </a:rPr>
              <a:t>Session 3: 22 April 2019 – </a:t>
            </a:r>
            <a:r>
              <a:rPr lang="en-US" b="1" dirty="0">
                <a:solidFill>
                  <a:prstClr val="black"/>
                </a:solidFill>
              </a:rPr>
              <a:t>????</a:t>
            </a:r>
          </a:p>
          <a:p>
            <a:pPr defTabSz="942289">
              <a:defRPr/>
            </a:pPr>
            <a:r>
              <a:rPr lang="en-US" dirty="0">
                <a:solidFill>
                  <a:prstClr val="black"/>
                </a:solidFill>
              </a:rPr>
              <a:t>Session 4: 10 September 2019 – Guest Speaker: Corporate Management and Graduating High School Senior</a:t>
            </a:r>
          </a:p>
          <a:p>
            <a:pPr defTabSz="942289">
              <a:defRPr/>
            </a:pPr>
            <a:r>
              <a:rPr lang="en-US" dirty="0">
                <a:solidFill>
                  <a:prstClr val="black"/>
                </a:solidFill>
              </a:rPr>
              <a:t>Session 5: 08 October 2019 – Guest Speaker: Public Sector Water Conservation Professional</a:t>
            </a:r>
          </a:p>
          <a:p>
            <a:pPr defTabSz="942289">
              <a:defRPr/>
            </a:pPr>
            <a:r>
              <a:rPr lang="en-US" dirty="0">
                <a:solidFill>
                  <a:prstClr val="black"/>
                </a:solidFill>
              </a:rPr>
              <a:t>Session 6: 12 November 2019 – Next Steps in Research Toward Selected Goal in Small Group Discussions</a:t>
            </a:r>
          </a:p>
          <a:p>
            <a:pPr defTabSz="942289">
              <a:defRPr/>
            </a:pPr>
            <a:r>
              <a:rPr lang="en-US" dirty="0">
                <a:solidFill>
                  <a:prstClr val="black"/>
                </a:solidFill>
              </a:rPr>
              <a:t>Session 7: 28 January 2020 – Guest Speaker: Community Business Owner</a:t>
            </a:r>
          </a:p>
          <a:p>
            <a:pPr defTabSz="942289">
              <a:defRPr/>
            </a:pPr>
            <a:r>
              <a:rPr lang="en-US" dirty="0">
                <a:solidFill>
                  <a:prstClr val="black"/>
                </a:solidFill>
              </a:rPr>
              <a:t>Session 8: 03 March 2020 – </a:t>
            </a:r>
            <a:r>
              <a:rPr lang="en-US" b="1" dirty="0">
                <a:solidFill>
                  <a:srgbClr val="FF0000"/>
                </a:solidFill>
              </a:rPr>
              <a:t>?????</a:t>
            </a:r>
            <a:endParaRPr lang="en-US" dirty="0">
              <a:solidFill>
                <a:prstClr val="black"/>
              </a:solidFill>
            </a:endParaRPr>
          </a:p>
          <a:p>
            <a:pPr defTabSz="942289">
              <a:defRPr/>
            </a:pPr>
            <a:r>
              <a:rPr lang="en-US" dirty="0">
                <a:solidFill>
                  <a:prstClr val="black"/>
                </a:solidFill>
              </a:rPr>
              <a:t>Session 9: 31 March 2020 – Delayed/Cancelled due to COVID-19 Pandemic and School Closure </a:t>
            </a:r>
          </a:p>
          <a:p>
            <a:pPr defTabSz="942289">
              <a:defRPr/>
            </a:pPr>
            <a:r>
              <a:rPr lang="en-US" dirty="0">
                <a:solidFill>
                  <a:prstClr val="black"/>
                </a:solidFill>
              </a:rPr>
              <a:t>Session 10: </a:t>
            </a:r>
            <a:r>
              <a:rPr lang="en-US" b="1" dirty="0">
                <a:solidFill>
                  <a:prstClr val="black"/>
                </a:solidFill>
              </a:rPr>
              <a:t>TBD</a:t>
            </a:r>
            <a:endParaRPr lang="en-US" b="1" dirty="0">
              <a:solidFill>
                <a:srgbClr val="FF0000"/>
              </a:solidFill>
            </a:endParaRPr>
          </a:p>
          <a:p>
            <a:pPr defTabSz="942289">
              <a:defRPr/>
            </a:pPr>
            <a:r>
              <a:rPr lang="en-US" dirty="0">
                <a:solidFill>
                  <a:prstClr val="black"/>
                </a:solidFill>
              </a:rPr>
              <a:t>Session 11: </a:t>
            </a:r>
            <a:r>
              <a:rPr lang="en-US" b="1" dirty="0">
                <a:solidFill>
                  <a:prstClr val="black"/>
                </a:solidFill>
              </a:rPr>
              <a:t>TBD</a:t>
            </a:r>
          </a:p>
          <a:p>
            <a:pPr defTabSz="942289">
              <a:defRPr/>
            </a:pPr>
            <a:r>
              <a:rPr lang="en-US" dirty="0">
                <a:solidFill>
                  <a:prstClr val="black"/>
                </a:solidFill>
              </a:rPr>
              <a:t>Session 12: </a:t>
            </a:r>
            <a:r>
              <a:rPr lang="en-US" b="1" dirty="0">
                <a:solidFill>
                  <a:prstClr val="black"/>
                </a:solidFill>
              </a:rPr>
              <a:t>TBD</a:t>
            </a:r>
            <a:endParaRPr lang="en-US" b="1" dirty="0">
              <a:solidFill>
                <a:srgbClr val="FF0000"/>
              </a:solidFill>
            </a:endParaRPr>
          </a:p>
          <a:p>
            <a:pPr defTabSz="942289">
              <a:defRPr/>
            </a:pPr>
            <a:r>
              <a:rPr lang="en-US" dirty="0">
                <a:solidFill>
                  <a:prstClr val="black"/>
                </a:solidFill>
              </a:rPr>
              <a:t>Session 13: </a:t>
            </a:r>
            <a:r>
              <a:rPr lang="en-US" b="1" dirty="0">
                <a:solidFill>
                  <a:prstClr val="black"/>
                </a:solidFill>
              </a:rPr>
              <a:t>TBD</a:t>
            </a:r>
          </a:p>
          <a:p>
            <a:endParaRPr lang="en-US" dirty="0"/>
          </a:p>
        </p:txBody>
      </p:sp>
      <p:sp>
        <p:nvSpPr>
          <p:cNvPr id="4" name="Slide Number Placeholder 3"/>
          <p:cNvSpPr>
            <a:spLocks noGrp="1"/>
          </p:cNvSpPr>
          <p:nvPr>
            <p:ph type="sldNum" sz="quarter" idx="5"/>
          </p:nvPr>
        </p:nvSpPr>
        <p:spPr/>
        <p:txBody>
          <a:bodyPr/>
          <a:lstStyle/>
          <a:p>
            <a:fld id="{6DF4C637-1E75-44C3-9B8B-0B85287EAE44}" type="slidenum">
              <a:rPr lang="en-US" smtClean="0"/>
              <a:t>10</a:t>
            </a:fld>
            <a:endParaRPr lang="en-US"/>
          </a:p>
        </p:txBody>
      </p:sp>
    </p:spTree>
    <p:extLst>
      <p:ext uri="{BB962C8B-B14F-4D97-AF65-F5344CB8AC3E}">
        <p14:creationId xmlns:p14="http://schemas.microsoft.com/office/powerpoint/2010/main" val="2041039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prstClr val="black"/>
                </a:solidFill>
              </a:rPr>
              <a:t>Woodland High School Group Two began its first session 28 January 2019 with 26 Freshmen students. Due to attrition adjustments session five, 08 October 2019, student attendees dropped to 23 attendees. Due to the COVID-19 Pandemic and School Closure session 9 has been delayed/cancelled and sessions 10 through 13 dates have yet to be determined.</a:t>
            </a:r>
          </a:p>
          <a:p>
            <a:pPr defTabSz="942289">
              <a:defRPr/>
            </a:pPr>
            <a:endParaRPr lang="en-US" dirty="0">
              <a:solidFill>
                <a:prstClr val="black"/>
              </a:solidFill>
            </a:endParaRPr>
          </a:p>
          <a:p>
            <a:pPr defTabSz="942289">
              <a:defRPr/>
            </a:pPr>
            <a:r>
              <a:rPr lang="en-US" dirty="0">
                <a:solidFill>
                  <a:prstClr val="black"/>
                </a:solidFill>
              </a:rPr>
              <a:t>Group Two Sessions Schedule</a:t>
            </a:r>
          </a:p>
          <a:p>
            <a:pPr marL="176679" indent="-176679" defTabSz="942289">
              <a:buFont typeface="Arial" panose="020B0604020202020204" pitchFamily="34" charset="0"/>
              <a:buChar char="•"/>
              <a:defRPr/>
            </a:pPr>
            <a:r>
              <a:rPr lang="en-US" dirty="0">
                <a:solidFill>
                  <a:prstClr val="black"/>
                </a:solidFill>
              </a:rPr>
              <a:t>Session 1: 28 January 2019 </a:t>
            </a:r>
          </a:p>
          <a:p>
            <a:pPr marL="176679" indent="-176679" defTabSz="942289">
              <a:buFont typeface="Arial" panose="020B0604020202020204" pitchFamily="34" charset="0"/>
              <a:buChar char="•"/>
              <a:defRPr/>
            </a:pPr>
            <a:r>
              <a:rPr lang="en-US" dirty="0">
                <a:solidFill>
                  <a:prstClr val="black"/>
                </a:solidFill>
              </a:rPr>
              <a:t>Session 2: 28 March 2019</a:t>
            </a:r>
          </a:p>
          <a:p>
            <a:pPr marL="176679" indent="-176679" defTabSz="942289">
              <a:buFont typeface="Arial" panose="020B0604020202020204" pitchFamily="34" charset="0"/>
              <a:buChar char="•"/>
              <a:defRPr/>
            </a:pPr>
            <a:r>
              <a:rPr lang="en-US" dirty="0">
                <a:solidFill>
                  <a:prstClr val="black"/>
                </a:solidFill>
              </a:rPr>
              <a:t>Session 3: 22 April 2019</a:t>
            </a:r>
            <a:endParaRPr lang="en-US" b="1" dirty="0">
              <a:solidFill>
                <a:prstClr val="black"/>
              </a:solidFill>
            </a:endParaRPr>
          </a:p>
          <a:p>
            <a:pPr marL="176679" indent="-176679" defTabSz="942289">
              <a:buFont typeface="Arial" panose="020B0604020202020204" pitchFamily="34" charset="0"/>
              <a:buChar char="•"/>
              <a:defRPr/>
            </a:pPr>
            <a:r>
              <a:rPr lang="en-US" dirty="0">
                <a:solidFill>
                  <a:prstClr val="black"/>
                </a:solidFill>
              </a:rPr>
              <a:t>Session 4: 10 September 2019</a:t>
            </a:r>
          </a:p>
          <a:p>
            <a:pPr marL="176679" indent="-176679" defTabSz="942289">
              <a:buFont typeface="Arial" panose="020B0604020202020204" pitchFamily="34" charset="0"/>
              <a:buChar char="•"/>
              <a:defRPr/>
            </a:pPr>
            <a:r>
              <a:rPr lang="en-US" dirty="0">
                <a:solidFill>
                  <a:prstClr val="black"/>
                </a:solidFill>
              </a:rPr>
              <a:t>Session 5: 08 October 2019</a:t>
            </a:r>
          </a:p>
          <a:p>
            <a:pPr marL="176679" indent="-176679" defTabSz="942289">
              <a:buFont typeface="Arial" panose="020B0604020202020204" pitchFamily="34" charset="0"/>
              <a:buChar char="•"/>
              <a:defRPr/>
            </a:pPr>
            <a:r>
              <a:rPr lang="en-US" dirty="0">
                <a:solidFill>
                  <a:prstClr val="black"/>
                </a:solidFill>
              </a:rPr>
              <a:t>Session 6: 12 November 2019</a:t>
            </a:r>
          </a:p>
          <a:p>
            <a:pPr marL="176679" indent="-176679" defTabSz="942289">
              <a:buFont typeface="Arial" panose="020B0604020202020204" pitchFamily="34" charset="0"/>
              <a:buChar char="•"/>
              <a:defRPr/>
            </a:pPr>
            <a:r>
              <a:rPr lang="en-US" dirty="0">
                <a:solidFill>
                  <a:prstClr val="black"/>
                </a:solidFill>
              </a:rPr>
              <a:t>Session 7: 28 January 2020</a:t>
            </a:r>
          </a:p>
          <a:p>
            <a:pPr marL="176679" indent="-176679" defTabSz="942289">
              <a:buFont typeface="Arial" panose="020B0604020202020204" pitchFamily="34" charset="0"/>
              <a:buChar char="•"/>
              <a:defRPr/>
            </a:pPr>
            <a:r>
              <a:rPr lang="en-US" dirty="0">
                <a:solidFill>
                  <a:prstClr val="black"/>
                </a:solidFill>
              </a:rPr>
              <a:t>Session 8: 03 March 2020</a:t>
            </a:r>
          </a:p>
          <a:p>
            <a:pPr marL="176679" indent="-176679" defTabSz="942289">
              <a:buFont typeface="Arial" panose="020B0604020202020204" pitchFamily="34" charset="0"/>
              <a:buChar char="•"/>
              <a:defRPr/>
            </a:pPr>
            <a:r>
              <a:rPr lang="en-US" dirty="0">
                <a:solidFill>
                  <a:prstClr val="black"/>
                </a:solidFill>
              </a:rPr>
              <a:t>Session 9: 31 March 2020 – Delayed/Cancelled due to COVID-19 Pandemic and School Closure </a:t>
            </a:r>
          </a:p>
          <a:p>
            <a:pPr marL="176679" indent="-176679" defTabSz="942289">
              <a:buFont typeface="Arial" panose="020B0604020202020204" pitchFamily="34" charset="0"/>
              <a:buChar char="•"/>
              <a:defRPr/>
            </a:pPr>
            <a:r>
              <a:rPr lang="en-US" dirty="0">
                <a:solidFill>
                  <a:prstClr val="black"/>
                </a:solidFill>
              </a:rPr>
              <a:t>Session 10: </a:t>
            </a:r>
            <a:r>
              <a:rPr lang="en-US" b="1" dirty="0">
                <a:solidFill>
                  <a:prstClr val="black"/>
                </a:solidFill>
              </a:rPr>
              <a:t>TBD</a:t>
            </a:r>
            <a:endParaRPr lang="en-US" b="1" dirty="0">
              <a:solidFill>
                <a:srgbClr val="FF0000"/>
              </a:solidFill>
            </a:endParaRPr>
          </a:p>
          <a:p>
            <a:pPr marL="176679" indent="-176679" defTabSz="942289">
              <a:buFont typeface="Arial" panose="020B0604020202020204" pitchFamily="34" charset="0"/>
              <a:buChar char="•"/>
              <a:defRPr/>
            </a:pPr>
            <a:r>
              <a:rPr lang="en-US" dirty="0">
                <a:solidFill>
                  <a:prstClr val="black"/>
                </a:solidFill>
              </a:rPr>
              <a:t>Session 11: </a:t>
            </a:r>
            <a:r>
              <a:rPr lang="en-US" b="1" dirty="0">
                <a:solidFill>
                  <a:prstClr val="black"/>
                </a:solidFill>
              </a:rPr>
              <a:t>TBD</a:t>
            </a:r>
          </a:p>
          <a:p>
            <a:pPr marL="176679" indent="-176679" defTabSz="942289">
              <a:buFont typeface="Arial" panose="020B0604020202020204" pitchFamily="34" charset="0"/>
              <a:buChar char="•"/>
              <a:defRPr/>
            </a:pPr>
            <a:r>
              <a:rPr lang="en-US" dirty="0">
                <a:solidFill>
                  <a:prstClr val="black"/>
                </a:solidFill>
              </a:rPr>
              <a:t>Session 12: </a:t>
            </a:r>
            <a:r>
              <a:rPr lang="en-US" b="1" dirty="0">
                <a:solidFill>
                  <a:prstClr val="black"/>
                </a:solidFill>
              </a:rPr>
              <a:t>TBD</a:t>
            </a:r>
            <a:endParaRPr lang="en-US" b="1" dirty="0">
              <a:solidFill>
                <a:srgbClr val="FF0000"/>
              </a:solidFill>
            </a:endParaRPr>
          </a:p>
          <a:p>
            <a:pPr marL="176679" indent="-176679" defTabSz="942289">
              <a:buFont typeface="Arial" panose="020B0604020202020204" pitchFamily="34" charset="0"/>
              <a:buChar char="•"/>
              <a:defRPr/>
            </a:pPr>
            <a:r>
              <a:rPr lang="en-US" dirty="0">
                <a:solidFill>
                  <a:prstClr val="black"/>
                </a:solidFill>
              </a:rPr>
              <a:t>Session 13: </a:t>
            </a:r>
            <a:r>
              <a:rPr lang="en-US" b="1" dirty="0">
                <a:solidFill>
                  <a:prstClr val="black"/>
                </a:solidFill>
              </a:rPr>
              <a:t>TBD</a:t>
            </a:r>
          </a:p>
          <a:p>
            <a:endParaRPr lang="en-US" dirty="0"/>
          </a:p>
        </p:txBody>
      </p:sp>
      <p:sp>
        <p:nvSpPr>
          <p:cNvPr id="4" name="Slide Number Placeholder 3"/>
          <p:cNvSpPr>
            <a:spLocks noGrp="1"/>
          </p:cNvSpPr>
          <p:nvPr>
            <p:ph type="sldNum" sz="quarter" idx="5"/>
          </p:nvPr>
        </p:nvSpPr>
        <p:spPr/>
        <p:txBody>
          <a:bodyPr/>
          <a:lstStyle/>
          <a:p>
            <a:fld id="{6DF4C637-1E75-44C3-9B8B-0B85287EAE44}" type="slidenum">
              <a:rPr lang="en-US" smtClean="0"/>
              <a:t>11</a:t>
            </a:fld>
            <a:endParaRPr lang="en-US"/>
          </a:p>
        </p:txBody>
      </p:sp>
    </p:spTree>
    <p:extLst>
      <p:ext uri="{BB962C8B-B14F-4D97-AF65-F5344CB8AC3E}">
        <p14:creationId xmlns:p14="http://schemas.microsoft.com/office/powerpoint/2010/main" val="416116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prstClr val="black"/>
                </a:solidFill>
              </a:rPr>
              <a:t>Group Three Session Schedule and Discussion Topics:</a:t>
            </a:r>
          </a:p>
          <a:p>
            <a:pPr marL="176679" indent="-176679" defTabSz="942289">
              <a:buFont typeface="Arial" panose="020B0604020202020204" pitchFamily="34" charset="0"/>
              <a:buChar char="•"/>
              <a:defRPr/>
            </a:pPr>
            <a:r>
              <a:rPr lang="en-US" dirty="0">
                <a:solidFill>
                  <a:prstClr val="black"/>
                </a:solidFill>
              </a:rPr>
              <a:t>Session 1: 10 September 2019 – Assessment: Decision-Making and Goal Setting</a:t>
            </a:r>
          </a:p>
          <a:p>
            <a:pPr marL="176679" indent="-176679" defTabSz="942289">
              <a:buFont typeface="Arial" panose="020B0604020202020204" pitchFamily="34" charset="0"/>
              <a:buChar char="•"/>
              <a:defRPr/>
            </a:pPr>
            <a:r>
              <a:rPr lang="en-US" dirty="0">
                <a:solidFill>
                  <a:prstClr val="black"/>
                </a:solidFill>
              </a:rPr>
              <a:t>Session 2: 08 October 2019 – Guest Speaker: Public Sector Water Conservation Professional</a:t>
            </a:r>
          </a:p>
          <a:p>
            <a:pPr marL="176679" indent="-176679" defTabSz="942289">
              <a:buFont typeface="Arial" panose="020B0604020202020204" pitchFamily="34" charset="0"/>
              <a:buChar char="•"/>
              <a:defRPr/>
            </a:pPr>
            <a:r>
              <a:rPr lang="en-US" dirty="0">
                <a:solidFill>
                  <a:prstClr val="black"/>
                </a:solidFill>
              </a:rPr>
              <a:t>Session 3: 12 November 2019 – Research Toward Selected Goal in Small Group Discussion</a:t>
            </a:r>
          </a:p>
          <a:p>
            <a:pPr marL="176679" indent="-176679" defTabSz="942289">
              <a:buFont typeface="Arial" panose="020B0604020202020204" pitchFamily="34" charset="0"/>
              <a:buChar char="•"/>
              <a:defRPr/>
            </a:pPr>
            <a:r>
              <a:rPr lang="en-US" dirty="0">
                <a:solidFill>
                  <a:prstClr val="black"/>
                </a:solidFill>
              </a:rPr>
              <a:t>Session 4: 28 January 2020 – Guest Speaker: Public Sector Professional</a:t>
            </a:r>
          </a:p>
          <a:p>
            <a:pPr marL="176679" indent="-176679" defTabSz="942289">
              <a:buFont typeface="Arial" panose="020B0604020202020204" pitchFamily="34" charset="0"/>
              <a:buChar char="•"/>
              <a:defRPr/>
            </a:pPr>
            <a:r>
              <a:rPr lang="en-US" dirty="0">
                <a:solidFill>
                  <a:prstClr val="black"/>
                </a:solidFill>
              </a:rPr>
              <a:t>Session 5: 03 March 2020 – Small Group Discussions Continued Focus on Selected Goal(s)</a:t>
            </a:r>
          </a:p>
          <a:p>
            <a:pPr marL="176679" indent="-176679" defTabSz="942289">
              <a:buFont typeface="Arial" panose="020B0604020202020204" pitchFamily="34" charset="0"/>
              <a:buChar char="•"/>
              <a:defRPr/>
            </a:pPr>
            <a:r>
              <a:rPr lang="en-US" dirty="0">
                <a:solidFill>
                  <a:prstClr val="black"/>
                </a:solidFill>
              </a:rPr>
              <a:t>Session 6: 31 March 2020 – Delayed/Cancelled due to COVID-19 Pandemic and School Closure</a:t>
            </a:r>
          </a:p>
          <a:p>
            <a:pPr marL="176679" indent="-176679" defTabSz="942289">
              <a:buFont typeface="Arial" panose="020B0604020202020204" pitchFamily="34" charset="0"/>
              <a:buChar char="•"/>
              <a:defRPr/>
            </a:pPr>
            <a:r>
              <a:rPr lang="en-US" dirty="0">
                <a:solidFill>
                  <a:prstClr val="black"/>
                </a:solidFill>
              </a:rPr>
              <a:t>Session 7: </a:t>
            </a:r>
            <a:r>
              <a:rPr lang="en-US" b="1" dirty="0">
                <a:solidFill>
                  <a:prstClr val="black"/>
                </a:solidFill>
              </a:rPr>
              <a:t>TBD</a:t>
            </a:r>
          </a:p>
          <a:p>
            <a:pPr marL="176679" indent="-176679" defTabSz="942289">
              <a:buFont typeface="Arial" panose="020B0604020202020204" pitchFamily="34" charset="0"/>
              <a:buChar char="•"/>
              <a:defRPr/>
            </a:pPr>
            <a:r>
              <a:rPr lang="en-US" dirty="0">
                <a:solidFill>
                  <a:prstClr val="black"/>
                </a:solidFill>
              </a:rPr>
              <a:t>Session 8: </a:t>
            </a:r>
            <a:r>
              <a:rPr lang="en-US" b="1" dirty="0">
                <a:solidFill>
                  <a:prstClr val="black"/>
                </a:solidFill>
              </a:rPr>
              <a:t>TBD</a:t>
            </a:r>
          </a:p>
          <a:p>
            <a:pPr marL="176679" indent="-176679" defTabSz="942289">
              <a:buFont typeface="Arial" panose="020B0604020202020204" pitchFamily="34" charset="0"/>
              <a:buChar char="•"/>
              <a:defRPr/>
            </a:pPr>
            <a:r>
              <a:rPr lang="en-US" dirty="0">
                <a:solidFill>
                  <a:prstClr val="black"/>
                </a:solidFill>
              </a:rPr>
              <a:t>Session 9: </a:t>
            </a:r>
            <a:r>
              <a:rPr lang="en-US" b="1" dirty="0">
                <a:solidFill>
                  <a:prstClr val="black"/>
                </a:solidFill>
              </a:rPr>
              <a:t>TBD</a:t>
            </a:r>
          </a:p>
          <a:p>
            <a:pPr marL="176679" indent="-176679" defTabSz="942289">
              <a:buFont typeface="Arial" panose="020B0604020202020204" pitchFamily="34" charset="0"/>
              <a:buChar char="•"/>
              <a:defRPr/>
            </a:pPr>
            <a:r>
              <a:rPr lang="en-US" dirty="0">
                <a:solidFill>
                  <a:prstClr val="black"/>
                </a:solidFill>
              </a:rPr>
              <a:t>Session 10: </a:t>
            </a:r>
            <a:r>
              <a:rPr lang="en-US" b="1" dirty="0">
                <a:solidFill>
                  <a:prstClr val="black"/>
                </a:solidFill>
              </a:rPr>
              <a:t>TBD</a:t>
            </a:r>
            <a:endParaRPr lang="en-US" b="1"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6DF4C637-1E75-44C3-9B8B-0B85287EAE44}" type="slidenum">
              <a:rPr lang="en-US" smtClean="0"/>
              <a:t>12</a:t>
            </a:fld>
            <a:endParaRPr lang="en-US"/>
          </a:p>
        </p:txBody>
      </p:sp>
    </p:spTree>
    <p:extLst>
      <p:ext uri="{BB962C8B-B14F-4D97-AF65-F5344CB8AC3E}">
        <p14:creationId xmlns:p14="http://schemas.microsoft.com/office/powerpoint/2010/main" val="307586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prstClr val="black"/>
                </a:solidFill>
              </a:rPr>
              <a:t>Group Three Sessions Schedule:</a:t>
            </a:r>
          </a:p>
          <a:p>
            <a:pPr marL="176679" indent="-176679" defTabSz="942289">
              <a:buFont typeface="Arial" panose="020B0604020202020204" pitchFamily="34" charset="0"/>
              <a:buChar char="•"/>
              <a:defRPr/>
            </a:pPr>
            <a:r>
              <a:rPr lang="en-US" dirty="0">
                <a:solidFill>
                  <a:prstClr val="black"/>
                </a:solidFill>
              </a:rPr>
              <a:t>Session 1: 10 September 2019</a:t>
            </a:r>
          </a:p>
          <a:p>
            <a:pPr marL="176679" indent="-176679" defTabSz="942289">
              <a:buFont typeface="Arial" panose="020B0604020202020204" pitchFamily="34" charset="0"/>
              <a:buChar char="•"/>
              <a:defRPr/>
            </a:pPr>
            <a:r>
              <a:rPr lang="en-US" dirty="0">
                <a:solidFill>
                  <a:prstClr val="black"/>
                </a:solidFill>
              </a:rPr>
              <a:t>Session 2: 08 October 2019</a:t>
            </a:r>
          </a:p>
          <a:p>
            <a:pPr marL="176679" indent="-176679" defTabSz="942289">
              <a:buFont typeface="Arial" panose="020B0604020202020204" pitchFamily="34" charset="0"/>
              <a:buChar char="•"/>
              <a:defRPr/>
            </a:pPr>
            <a:r>
              <a:rPr lang="en-US" dirty="0">
                <a:solidFill>
                  <a:prstClr val="black"/>
                </a:solidFill>
              </a:rPr>
              <a:t>Session 3: 12 November 2019</a:t>
            </a:r>
          </a:p>
          <a:p>
            <a:pPr marL="176679" indent="-176679" defTabSz="942289">
              <a:buFont typeface="Arial" panose="020B0604020202020204" pitchFamily="34" charset="0"/>
              <a:buChar char="•"/>
              <a:defRPr/>
            </a:pPr>
            <a:r>
              <a:rPr lang="en-US" dirty="0">
                <a:solidFill>
                  <a:prstClr val="black"/>
                </a:solidFill>
              </a:rPr>
              <a:t>Session 4: 28 January 2020 </a:t>
            </a:r>
          </a:p>
          <a:p>
            <a:pPr marL="176679" indent="-176679" defTabSz="942289">
              <a:buFont typeface="Arial" panose="020B0604020202020204" pitchFamily="34" charset="0"/>
              <a:buChar char="•"/>
              <a:defRPr/>
            </a:pPr>
            <a:r>
              <a:rPr lang="en-US" dirty="0">
                <a:solidFill>
                  <a:prstClr val="black"/>
                </a:solidFill>
              </a:rPr>
              <a:t>Session 5: 03 March 2020 </a:t>
            </a:r>
          </a:p>
          <a:p>
            <a:pPr marL="176679" indent="-176679" defTabSz="942289">
              <a:buFont typeface="Arial" panose="020B0604020202020204" pitchFamily="34" charset="0"/>
              <a:buChar char="•"/>
              <a:defRPr/>
            </a:pPr>
            <a:r>
              <a:rPr lang="en-US" dirty="0">
                <a:solidFill>
                  <a:prstClr val="black"/>
                </a:solidFill>
              </a:rPr>
              <a:t>Session 6: 31 March 2020 – Delayed/Cancelled due </a:t>
            </a:r>
            <a:r>
              <a:rPr lang="en-US">
                <a:solidFill>
                  <a:prstClr val="black"/>
                </a:solidFill>
              </a:rPr>
              <a:t>to COVID-19 </a:t>
            </a:r>
            <a:r>
              <a:rPr lang="en-US" dirty="0">
                <a:solidFill>
                  <a:prstClr val="black"/>
                </a:solidFill>
              </a:rPr>
              <a:t>Pandemic and School Closure</a:t>
            </a:r>
          </a:p>
          <a:p>
            <a:pPr marL="176679" indent="-176679" defTabSz="942289">
              <a:buFont typeface="Arial" panose="020B0604020202020204" pitchFamily="34" charset="0"/>
              <a:buChar char="•"/>
              <a:defRPr/>
            </a:pPr>
            <a:r>
              <a:rPr lang="en-US" dirty="0">
                <a:solidFill>
                  <a:prstClr val="black"/>
                </a:solidFill>
              </a:rPr>
              <a:t>Session 7: </a:t>
            </a:r>
            <a:r>
              <a:rPr lang="en-US" b="1" dirty="0">
                <a:solidFill>
                  <a:prstClr val="black"/>
                </a:solidFill>
              </a:rPr>
              <a:t>TBD</a:t>
            </a:r>
          </a:p>
          <a:p>
            <a:pPr marL="176679" indent="-176679" defTabSz="942289">
              <a:buFont typeface="Arial" panose="020B0604020202020204" pitchFamily="34" charset="0"/>
              <a:buChar char="•"/>
              <a:defRPr/>
            </a:pPr>
            <a:r>
              <a:rPr lang="en-US" dirty="0">
                <a:solidFill>
                  <a:prstClr val="black"/>
                </a:solidFill>
              </a:rPr>
              <a:t>Session 8: </a:t>
            </a:r>
            <a:r>
              <a:rPr lang="en-US" b="1" dirty="0">
                <a:solidFill>
                  <a:prstClr val="black"/>
                </a:solidFill>
              </a:rPr>
              <a:t>TBD</a:t>
            </a:r>
          </a:p>
          <a:p>
            <a:pPr marL="176679" indent="-176679" defTabSz="942289">
              <a:buFont typeface="Arial" panose="020B0604020202020204" pitchFamily="34" charset="0"/>
              <a:buChar char="•"/>
              <a:defRPr/>
            </a:pPr>
            <a:r>
              <a:rPr lang="en-US" dirty="0">
                <a:solidFill>
                  <a:prstClr val="black"/>
                </a:solidFill>
              </a:rPr>
              <a:t>Session 9: </a:t>
            </a:r>
            <a:r>
              <a:rPr lang="en-US" b="1" dirty="0">
                <a:solidFill>
                  <a:prstClr val="black"/>
                </a:solidFill>
              </a:rPr>
              <a:t>TBD</a:t>
            </a:r>
          </a:p>
          <a:p>
            <a:pPr marL="176679" indent="-176679" defTabSz="942289">
              <a:buFont typeface="Arial" panose="020B0604020202020204" pitchFamily="34" charset="0"/>
              <a:buChar char="•"/>
              <a:defRPr/>
            </a:pPr>
            <a:r>
              <a:rPr lang="en-US" dirty="0">
                <a:solidFill>
                  <a:prstClr val="black"/>
                </a:solidFill>
              </a:rPr>
              <a:t>Session 10: </a:t>
            </a:r>
            <a:r>
              <a:rPr lang="en-US" b="1" dirty="0">
                <a:solidFill>
                  <a:prstClr val="black"/>
                </a:solidFill>
              </a:rPr>
              <a:t>TBD</a:t>
            </a:r>
            <a:endParaRPr lang="en-US" b="1"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6DF4C637-1E75-44C3-9B8B-0B85287EAE44}" type="slidenum">
              <a:rPr lang="en-US" smtClean="0"/>
              <a:t>13</a:t>
            </a:fld>
            <a:endParaRPr lang="en-US"/>
          </a:p>
        </p:txBody>
      </p:sp>
    </p:spTree>
    <p:extLst>
      <p:ext uri="{BB962C8B-B14F-4D97-AF65-F5344CB8AC3E}">
        <p14:creationId xmlns:p14="http://schemas.microsoft.com/office/powerpoint/2010/main" val="314504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4C637-1E75-44C3-9B8B-0B85287EAE44}" type="slidenum">
              <a:rPr lang="en-US" smtClean="0"/>
              <a:t>14</a:t>
            </a:fld>
            <a:endParaRPr lang="en-US"/>
          </a:p>
        </p:txBody>
      </p:sp>
    </p:spTree>
    <p:extLst>
      <p:ext uri="{BB962C8B-B14F-4D97-AF65-F5344CB8AC3E}">
        <p14:creationId xmlns:p14="http://schemas.microsoft.com/office/powerpoint/2010/main" val="348276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Y.E.S. was initiated under the direction of Dr. Bernardean Broadous at Stockbridge High School after much planning and initial coordination with the High Schools’ LCSW, Social Worker and Program Coordinator on 15 January 2019 and approval by the Principal on 23 August 2019, after which Group One Freshmen students met for the first time on 21 October  </a:t>
            </a:r>
            <a:r>
              <a:rPr lang="en-US"/>
              <a:t>2019. </a:t>
            </a:r>
            <a:endParaRPr lang="en-US" dirty="0"/>
          </a:p>
        </p:txBody>
      </p:sp>
      <p:sp>
        <p:nvSpPr>
          <p:cNvPr id="4" name="Slide Number Placeholder 3"/>
          <p:cNvSpPr>
            <a:spLocks noGrp="1"/>
          </p:cNvSpPr>
          <p:nvPr>
            <p:ph type="sldNum" sz="quarter" idx="5"/>
          </p:nvPr>
        </p:nvSpPr>
        <p:spPr/>
        <p:txBody>
          <a:bodyPr/>
          <a:lstStyle/>
          <a:p>
            <a:fld id="{6DF4C637-1E75-44C3-9B8B-0B85287EAE44}" type="slidenum">
              <a:rPr lang="en-US" smtClean="0"/>
              <a:t>15</a:t>
            </a:fld>
            <a:endParaRPr lang="en-US"/>
          </a:p>
        </p:txBody>
      </p:sp>
    </p:spTree>
    <p:extLst>
      <p:ext uri="{BB962C8B-B14F-4D97-AF65-F5344CB8AC3E}">
        <p14:creationId xmlns:p14="http://schemas.microsoft.com/office/powerpoint/2010/main" val="3300248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Inaugural Program began at Stockbridge High School in October 2019.</a:t>
            </a:r>
          </a:p>
          <a:p>
            <a:endParaRPr lang="en-US" dirty="0"/>
          </a:p>
          <a:p>
            <a:r>
              <a:rPr lang="en-US" dirty="0"/>
              <a:t>Group One Session Schedule and Discussion Topics:</a:t>
            </a:r>
          </a:p>
          <a:p>
            <a:r>
              <a:rPr lang="en-US" dirty="0"/>
              <a:t>Session 1: 21 October 2019 – Assessment: Decision-Making and Goal Setting</a:t>
            </a:r>
          </a:p>
          <a:p>
            <a:r>
              <a:rPr lang="en-US" dirty="0"/>
              <a:t>Session 2:  11 November 2019 – Decision Making and Goal Setting with Research Assignment</a:t>
            </a:r>
          </a:p>
          <a:p>
            <a:r>
              <a:rPr lang="en-US" dirty="0"/>
              <a:t>Session 3: 27 January 2020 - Discuss Research Assignment Related to Goals; College/University Application Process</a:t>
            </a:r>
          </a:p>
          <a:p>
            <a:r>
              <a:rPr lang="en-US" dirty="0"/>
              <a:t>Session 4: 02 March 2020 – Money Management: Budgeting</a:t>
            </a:r>
          </a:p>
          <a:p>
            <a:r>
              <a:rPr lang="en-US" dirty="0"/>
              <a:t>Session 5: 28 January 2019 – Discuss and Decide on Project</a:t>
            </a:r>
          </a:p>
          <a:p>
            <a:r>
              <a:rPr lang="en-US" dirty="0"/>
              <a:t>Session 6: 28 March 2019 – Next Steps: Research Toward Selected Goal</a:t>
            </a:r>
          </a:p>
          <a:p>
            <a:r>
              <a:rPr lang="en-US" dirty="0"/>
              <a:t>Session 7: 22 April 2019 – Guest Speaker: Community Business Owner</a:t>
            </a:r>
          </a:p>
          <a:p>
            <a:r>
              <a:rPr lang="en-US" dirty="0"/>
              <a:t>Session 8: 10 September 2019 – Guest Speaker: Corporate Management and Graduating High School Senior</a:t>
            </a:r>
          </a:p>
          <a:p>
            <a:r>
              <a:rPr lang="en-US" dirty="0"/>
              <a:t>Session 9: 08 October 2019 – Guest Speaker: Public Sector Water Conservation Professional</a:t>
            </a:r>
          </a:p>
          <a:p>
            <a:r>
              <a:rPr lang="en-US" dirty="0"/>
              <a:t>Session 10: 12 November 2019 - </a:t>
            </a:r>
            <a:r>
              <a:rPr lang="en-US" b="1" dirty="0">
                <a:solidFill>
                  <a:srgbClr val="FF0000"/>
                </a:solidFill>
              </a:rPr>
              <a:t>?????</a:t>
            </a:r>
          </a:p>
          <a:p>
            <a:r>
              <a:rPr lang="en-US" dirty="0"/>
              <a:t>Session 11: 28 January 2020 – Technology Opportunities</a:t>
            </a:r>
          </a:p>
          <a:p>
            <a:r>
              <a:rPr lang="en-US" dirty="0"/>
              <a:t>Session 12: 03 March 2020 - </a:t>
            </a:r>
            <a:r>
              <a:rPr lang="en-US" b="1" dirty="0">
                <a:solidFill>
                  <a:srgbClr val="FF0000"/>
                </a:solidFill>
              </a:rPr>
              <a:t>????</a:t>
            </a:r>
          </a:p>
          <a:p>
            <a:r>
              <a:rPr lang="en-US" dirty="0"/>
              <a:t>Session 13: 31 March 2020 – Delayed/Cancelled due to COVID-19 Pandemic and School Closure </a:t>
            </a:r>
          </a:p>
          <a:p>
            <a:endParaRPr lang="en-US" dirty="0"/>
          </a:p>
        </p:txBody>
      </p:sp>
      <p:sp>
        <p:nvSpPr>
          <p:cNvPr id="4" name="Slide Number Placeholder 3"/>
          <p:cNvSpPr>
            <a:spLocks noGrp="1"/>
          </p:cNvSpPr>
          <p:nvPr>
            <p:ph type="sldNum" sz="quarter" idx="5"/>
          </p:nvPr>
        </p:nvSpPr>
        <p:spPr/>
        <p:txBody>
          <a:bodyPr/>
          <a:lstStyle/>
          <a:p>
            <a:fld id="{6DF4C637-1E75-44C3-9B8B-0B85287EAE44}" type="slidenum">
              <a:rPr lang="en-US" smtClean="0"/>
              <a:t>16</a:t>
            </a:fld>
            <a:endParaRPr lang="en-US"/>
          </a:p>
        </p:txBody>
      </p:sp>
    </p:spTree>
    <p:extLst>
      <p:ext uri="{BB962C8B-B14F-4D97-AF65-F5344CB8AC3E}">
        <p14:creationId xmlns:p14="http://schemas.microsoft.com/office/powerpoint/2010/main" val="1597357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One began its first session 21 October 2019 with 25 Freshmen students.  With the onset of COVID-19 within the US, by session three, 27 January 2020, student attendees dropped to 21 and student attendees dropped to 19 by session four,  2 March 2010.</a:t>
            </a:r>
          </a:p>
          <a:p>
            <a:endParaRPr lang="en-US" dirty="0"/>
          </a:p>
          <a:p>
            <a:r>
              <a:rPr lang="en-US" dirty="0"/>
              <a:t>Group One Sessions Schedule:</a:t>
            </a:r>
          </a:p>
          <a:p>
            <a:pPr marL="176679" indent="-176679">
              <a:buFont typeface="Arial" panose="020B0604020202020204" pitchFamily="34" charset="0"/>
              <a:buChar char="•"/>
            </a:pPr>
            <a:r>
              <a:rPr lang="en-US" dirty="0"/>
              <a:t>Session 1: 21 October 2019</a:t>
            </a:r>
          </a:p>
          <a:p>
            <a:pPr marL="176679" indent="-176679">
              <a:buFont typeface="Arial" panose="020B0604020202020204" pitchFamily="34" charset="0"/>
              <a:buChar char="•"/>
            </a:pPr>
            <a:r>
              <a:rPr lang="en-US" dirty="0"/>
              <a:t>Session 2: 11 November 2019</a:t>
            </a:r>
          </a:p>
          <a:p>
            <a:pPr marL="176679" indent="-176679">
              <a:buFont typeface="Arial" panose="020B0604020202020204" pitchFamily="34" charset="0"/>
              <a:buChar char="•"/>
            </a:pPr>
            <a:r>
              <a:rPr lang="en-US" dirty="0"/>
              <a:t>Session 3: 27 January 2020</a:t>
            </a:r>
          </a:p>
          <a:p>
            <a:pPr marL="176679" indent="-176679">
              <a:buFont typeface="Arial" panose="020B0604020202020204" pitchFamily="34" charset="0"/>
              <a:buChar char="•"/>
            </a:pPr>
            <a:r>
              <a:rPr lang="en-US" dirty="0"/>
              <a:t>Session 4: 02 March 2020</a:t>
            </a:r>
          </a:p>
        </p:txBody>
      </p:sp>
      <p:sp>
        <p:nvSpPr>
          <p:cNvPr id="4" name="Slide Number Placeholder 3"/>
          <p:cNvSpPr>
            <a:spLocks noGrp="1"/>
          </p:cNvSpPr>
          <p:nvPr>
            <p:ph type="sldNum" sz="quarter" idx="5"/>
          </p:nvPr>
        </p:nvSpPr>
        <p:spPr/>
        <p:txBody>
          <a:bodyPr/>
          <a:lstStyle/>
          <a:p>
            <a:fld id="{6DF4C637-1E75-44C3-9B8B-0B85287EAE44}" type="slidenum">
              <a:rPr lang="en-US" smtClean="0"/>
              <a:t>17</a:t>
            </a:fld>
            <a:endParaRPr lang="en-US"/>
          </a:p>
        </p:txBody>
      </p:sp>
    </p:spTree>
    <p:extLst>
      <p:ext uri="{BB962C8B-B14F-4D97-AF65-F5344CB8AC3E}">
        <p14:creationId xmlns:p14="http://schemas.microsoft.com/office/powerpoint/2010/main" val="1076952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at this time?</a:t>
            </a:r>
          </a:p>
        </p:txBody>
      </p:sp>
      <p:sp>
        <p:nvSpPr>
          <p:cNvPr id="4" name="Slide Number Placeholder 3"/>
          <p:cNvSpPr>
            <a:spLocks noGrp="1"/>
          </p:cNvSpPr>
          <p:nvPr>
            <p:ph type="sldNum" sz="quarter" idx="5"/>
          </p:nvPr>
        </p:nvSpPr>
        <p:spPr/>
        <p:txBody>
          <a:bodyPr/>
          <a:lstStyle/>
          <a:p>
            <a:fld id="{6DF4C637-1E75-44C3-9B8B-0B85287EAE44}" type="slidenum">
              <a:rPr lang="en-US" smtClean="0"/>
              <a:t>18</a:t>
            </a:fld>
            <a:endParaRPr lang="en-US"/>
          </a:p>
        </p:txBody>
      </p:sp>
    </p:spTree>
    <p:extLst>
      <p:ext uri="{BB962C8B-B14F-4D97-AF65-F5344CB8AC3E}">
        <p14:creationId xmlns:p14="http://schemas.microsoft.com/office/powerpoint/2010/main" val="275660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Y.E.S. has partnered with eight Henry County Public Schools</a:t>
            </a:r>
          </a:p>
        </p:txBody>
      </p:sp>
      <p:sp>
        <p:nvSpPr>
          <p:cNvPr id="4" name="Slide Number Placeholder 3"/>
          <p:cNvSpPr>
            <a:spLocks noGrp="1"/>
          </p:cNvSpPr>
          <p:nvPr>
            <p:ph type="sldNum" sz="quarter" idx="5"/>
          </p:nvPr>
        </p:nvSpPr>
        <p:spPr/>
        <p:txBody>
          <a:bodyPr/>
          <a:lstStyle/>
          <a:p>
            <a:fld id="{6DF4C637-1E75-44C3-9B8B-0B85287EAE44}" type="slidenum">
              <a:rPr lang="en-US" smtClean="0"/>
              <a:t>2</a:t>
            </a:fld>
            <a:endParaRPr lang="en-US"/>
          </a:p>
        </p:txBody>
      </p:sp>
    </p:spTree>
    <p:extLst>
      <p:ext uri="{BB962C8B-B14F-4D97-AF65-F5344CB8AC3E}">
        <p14:creationId xmlns:p14="http://schemas.microsoft.com/office/powerpoint/2010/main" val="252135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mission of Project Y.E.S. Inc. to equip, engage and empower youth to become leaders as they achieve excellence through community engagement</a:t>
            </a:r>
          </a:p>
        </p:txBody>
      </p:sp>
      <p:sp>
        <p:nvSpPr>
          <p:cNvPr id="4" name="Slide Number Placeholder 3"/>
          <p:cNvSpPr>
            <a:spLocks noGrp="1"/>
          </p:cNvSpPr>
          <p:nvPr>
            <p:ph type="sldNum" sz="quarter" idx="5"/>
          </p:nvPr>
        </p:nvSpPr>
        <p:spPr/>
        <p:txBody>
          <a:bodyPr/>
          <a:lstStyle/>
          <a:p>
            <a:fld id="{6DF4C637-1E75-44C3-9B8B-0B85287EAE44}" type="slidenum">
              <a:rPr lang="en-US" smtClean="0"/>
              <a:t>3</a:t>
            </a:fld>
            <a:endParaRPr lang="en-US"/>
          </a:p>
        </p:txBody>
      </p:sp>
    </p:spTree>
    <p:extLst>
      <p:ext uri="{BB962C8B-B14F-4D97-AF65-F5344CB8AC3E}">
        <p14:creationId xmlns:p14="http://schemas.microsoft.com/office/powerpoint/2010/main" val="256406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vision is that of identifying, collaborating and sustain meaningful partnership is the Henry County community.</a:t>
            </a:r>
          </a:p>
        </p:txBody>
      </p:sp>
      <p:sp>
        <p:nvSpPr>
          <p:cNvPr id="4" name="Slide Number Placeholder 3"/>
          <p:cNvSpPr>
            <a:spLocks noGrp="1"/>
          </p:cNvSpPr>
          <p:nvPr>
            <p:ph type="sldNum" sz="quarter" idx="5"/>
          </p:nvPr>
        </p:nvSpPr>
        <p:spPr/>
        <p:txBody>
          <a:bodyPr/>
          <a:lstStyle/>
          <a:p>
            <a:fld id="{6DF4C637-1E75-44C3-9B8B-0B85287EAE44}" type="slidenum">
              <a:rPr lang="en-US" smtClean="0"/>
              <a:t>4</a:t>
            </a:fld>
            <a:endParaRPr lang="en-US"/>
          </a:p>
        </p:txBody>
      </p:sp>
    </p:spTree>
    <p:extLst>
      <p:ext uri="{BB962C8B-B14F-4D97-AF65-F5344CB8AC3E}">
        <p14:creationId xmlns:p14="http://schemas.microsoft.com/office/powerpoint/2010/main" val="405496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Y.E.S. is limited to the purposes specified within Section 501(c)(3) of the Internal Revenue Code and the laws of the state of Georgia. It is governed by a Board of Directors.</a:t>
            </a:r>
          </a:p>
          <a:p>
            <a:endParaRPr lang="en-US" dirty="0"/>
          </a:p>
        </p:txBody>
      </p:sp>
      <p:sp>
        <p:nvSpPr>
          <p:cNvPr id="4" name="Slide Number Placeholder 3"/>
          <p:cNvSpPr>
            <a:spLocks noGrp="1"/>
          </p:cNvSpPr>
          <p:nvPr>
            <p:ph type="sldNum" sz="quarter" idx="5"/>
          </p:nvPr>
        </p:nvSpPr>
        <p:spPr/>
        <p:txBody>
          <a:bodyPr/>
          <a:lstStyle/>
          <a:p>
            <a:fld id="{6DF4C637-1E75-44C3-9B8B-0B85287EAE44}" type="slidenum">
              <a:rPr lang="en-US" smtClean="0"/>
              <a:t>5</a:t>
            </a:fld>
            <a:endParaRPr lang="en-US"/>
          </a:p>
        </p:txBody>
      </p:sp>
    </p:spTree>
    <p:extLst>
      <p:ext uri="{BB962C8B-B14F-4D97-AF65-F5344CB8AC3E}">
        <p14:creationId xmlns:p14="http://schemas.microsoft.com/office/powerpoint/2010/main" val="74395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programs orchestrated through Project Y.E.S. are:</a:t>
            </a:r>
          </a:p>
          <a:p>
            <a:endParaRPr lang="en-US" dirty="0"/>
          </a:p>
          <a:p>
            <a:pPr marL="176679" indent="-176679">
              <a:buFont typeface="Arial" panose="020B0604020202020204" pitchFamily="34" charset="0"/>
              <a:buChar char="•"/>
            </a:pPr>
            <a:r>
              <a:rPr lang="en-US" b="1" dirty="0"/>
              <a:t>Mentoring at High School Students</a:t>
            </a:r>
          </a:p>
          <a:p>
            <a:pPr marL="647824" lvl="1" indent="-176679">
              <a:buFont typeface="Arial" panose="020B0604020202020204" pitchFamily="34" charset="0"/>
              <a:buChar char="•"/>
            </a:pPr>
            <a:r>
              <a:rPr lang="en-US" dirty="0"/>
              <a:t>Mentoring at the high school level are implemented and facilitated to provide access to people, places, and things outside the mentee’s routine environment.  Youth peer mentors are also developed through this program.</a:t>
            </a:r>
          </a:p>
          <a:p>
            <a:pPr marL="471145" lvl="1"/>
            <a:endParaRPr lang="en-US" dirty="0"/>
          </a:p>
          <a:p>
            <a:pPr marL="176679" indent="-176679">
              <a:buFont typeface="Arial" panose="020B0604020202020204" pitchFamily="34" charset="0"/>
              <a:buChar char="•"/>
            </a:pPr>
            <a:r>
              <a:rPr lang="en-US" b="1" dirty="0"/>
              <a:t>Mentoring Middle School Students to Grow in Dignity and Strength (Developmental Phase)</a:t>
            </a:r>
          </a:p>
          <a:p>
            <a:pPr marL="647824" lvl="1" indent="-176679">
              <a:buFont typeface="Arial" panose="020B0604020202020204" pitchFamily="34" charset="0"/>
              <a:buChar char="•"/>
            </a:pPr>
            <a:r>
              <a:rPr lang="en-US" b="0" dirty="0"/>
              <a:t>Adolescents bring a lot to the table; adolescent boys and girls at this age often sort through conflicting messages about their worth, abilities, and value. One program goal is to empower and equip adolescents to develop life skills that will help them as they move through adolescence and beyond. Another goal is to help them live confidently, joyfully and with self-respect.  The curriculum contains themes adolescents can relate to, address the whole person, and build important skills such as team building, developing a support system, setting boundaries, decision-making, asking for and providing help and community involvement.</a:t>
            </a:r>
          </a:p>
          <a:p>
            <a:pPr marL="471145" lvl="1"/>
            <a:endParaRPr lang="en-US" b="0" dirty="0"/>
          </a:p>
          <a:p>
            <a:pPr marL="176679" indent="-176679">
              <a:buFont typeface="Arial" panose="020B0604020202020204" pitchFamily="34" charset="0"/>
              <a:buChar char="•"/>
            </a:pPr>
            <a:r>
              <a:rPr lang="en-US" b="1" dirty="0"/>
              <a:t>Successful Transition from High School</a:t>
            </a:r>
          </a:p>
          <a:p>
            <a:pPr marL="647824" lvl="1" indent="-176679">
              <a:buFont typeface="Arial" panose="020B0604020202020204" pitchFamily="34" charset="0"/>
              <a:buChar char="•"/>
            </a:pPr>
            <a:r>
              <a:rPr lang="en-US" b="0" dirty="0"/>
              <a:t>This seminar program is designed to introduce high school students to and prepare them to meet the challenges they will face as they transition from high school. The seminar provides the students with information about the available resources to help them successfully navigate life, be it technical school, college/university, military and the like.  One major point of the program is that of helping incoming college freshmen avoid the pitfalls of college culture.</a:t>
            </a:r>
          </a:p>
          <a:p>
            <a:pPr marL="471145" lvl="1"/>
            <a:endParaRPr lang="en-US" b="0" dirty="0"/>
          </a:p>
          <a:p>
            <a:pPr marL="176679" indent="-176679">
              <a:buFont typeface="Arial" panose="020B0604020202020204" pitchFamily="34" charset="0"/>
              <a:buChar char="•"/>
            </a:pPr>
            <a:r>
              <a:rPr lang="en-US" b="1" dirty="0"/>
              <a:t>Summer Camp (June – July)</a:t>
            </a:r>
            <a:endParaRPr lang="en-US" b="0" dirty="0"/>
          </a:p>
          <a:p>
            <a:pPr marL="647824" lvl="1" indent="-176679">
              <a:buFont typeface="Arial" panose="020B0604020202020204" pitchFamily="34" charset="0"/>
              <a:buChar char="•"/>
            </a:pPr>
            <a:r>
              <a:rPr lang="en-US" b="0" dirty="0"/>
              <a:t>This annual 7-week program designed to encourage growth for each individual child by providing daily structured programming facilitated by caring staff who nurture and inspire children to develop computer literacy skills, interpersonal relationship skills, as well as a sense of belonging.  Highly trained staff also creates an atmosphere that is both educational and fun.</a:t>
            </a:r>
          </a:p>
          <a:p>
            <a:endParaRPr lang="en-US" b="0" dirty="0"/>
          </a:p>
          <a:p>
            <a:pPr marL="176679" indent="-176679">
              <a:buFont typeface="Arial" panose="020B0604020202020204" pitchFamily="34" charset="0"/>
              <a:buChar char="•"/>
            </a:pPr>
            <a:r>
              <a:rPr lang="en-US" b="1" dirty="0"/>
              <a:t>Scholarship Programs  (Grace Baptist Church, Named Business/Corporation, April M. Strong of Excellence)</a:t>
            </a:r>
          </a:p>
          <a:p>
            <a:pPr marL="647824" lvl="1" indent="-176679">
              <a:buFont typeface="Arial" panose="020B0604020202020204" pitchFamily="34" charset="0"/>
              <a:buChar char="•"/>
            </a:pPr>
            <a:r>
              <a:rPr lang="en-US" b="0" dirty="0"/>
              <a:t>These programs award scholarships to eligible students based on criteria determined by the respective Scholarship Programs.</a:t>
            </a:r>
          </a:p>
          <a:p>
            <a:pPr marL="647824" lvl="1" indent="-176679">
              <a:buFont typeface="Arial" panose="020B0604020202020204" pitchFamily="34" charset="0"/>
              <a:buChar char="•"/>
            </a:pPr>
            <a:r>
              <a:rPr lang="en-US" b="0" dirty="0"/>
              <a:t>Each program is responsible to:</a:t>
            </a:r>
          </a:p>
          <a:p>
            <a:pPr marL="1118968" lvl="2" indent="-176679">
              <a:buFont typeface="Arial" panose="020B0604020202020204" pitchFamily="34" charset="0"/>
              <a:buChar char="•"/>
            </a:pPr>
            <a:r>
              <a:rPr lang="en-US" b="0" dirty="0"/>
              <a:t>Coordinate the application, delivery and selection process for scholarships including design/distribution</a:t>
            </a:r>
          </a:p>
          <a:p>
            <a:pPr marL="1118968" lvl="2" indent="-176679">
              <a:buFont typeface="Arial" panose="020B0604020202020204" pitchFamily="34" charset="0"/>
              <a:buChar char="•"/>
            </a:pPr>
            <a:r>
              <a:rPr lang="en-US" b="0" dirty="0"/>
              <a:t>Review applications and select scholarship recipients</a:t>
            </a:r>
          </a:p>
          <a:p>
            <a:pPr marL="1118968" lvl="2" indent="-176679">
              <a:buFont typeface="Arial" panose="020B0604020202020204" pitchFamily="34" charset="0"/>
              <a:buChar char="•"/>
            </a:pPr>
            <a:r>
              <a:rPr lang="en-US" b="0" dirty="0"/>
              <a:t>Announce scholarship recipients</a:t>
            </a:r>
          </a:p>
          <a:p>
            <a:pPr marL="1118968" lvl="2" indent="-176679">
              <a:buFont typeface="Arial" panose="020B0604020202020204" pitchFamily="34" charset="0"/>
              <a:buChar char="•"/>
            </a:pPr>
            <a:r>
              <a:rPr lang="en-US" b="0" dirty="0"/>
              <a:t>Distribute award letters and Certificates of Awards to recipients</a:t>
            </a:r>
          </a:p>
          <a:p>
            <a:pPr marL="1118968" lvl="2" indent="-176679">
              <a:buFont typeface="Arial" panose="020B0604020202020204" pitchFamily="34" charset="0"/>
              <a:buChar char="•"/>
            </a:pPr>
            <a:r>
              <a:rPr lang="en-US" b="0" dirty="0"/>
              <a:t>Provide College Financial Aid Workshops</a:t>
            </a:r>
          </a:p>
          <a:p>
            <a:pPr marL="1118968" lvl="2" indent="-176679">
              <a:buFont typeface="Arial" panose="020B0604020202020204" pitchFamily="34" charset="0"/>
              <a:buChar char="•"/>
            </a:pPr>
            <a:r>
              <a:rPr lang="en-US" b="0" dirty="0"/>
              <a:t>Provide Basic Writing Workshops</a:t>
            </a:r>
          </a:p>
          <a:p>
            <a:pPr marL="1118968" lvl="2" indent="-176679">
              <a:buFont typeface="Arial" panose="020B0604020202020204" pitchFamily="34" charset="0"/>
              <a:buChar char="•"/>
            </a:pPr>
            <a:r>
              <a:rPr lang="en-US" b="0" dirty="0"/>
              <a:t>Coordinate and provide college information, such as college tours</a:t>
            </a:r>
          </a:p>
          <a:p>
            <a:endParaRPr lang="en-US" b="0" dirty="0"/>
          </a:p>
          <a:p>
            <a:pPr marL="176679" indent="-176679">
              <a:buFont typeface="Arial" panose="020B0604020202020204" pitchFamily="34" charset="0"/>
              <a:buChar char="•"/>
            </a:pPr>
            <a:r>
              <a:rPr lang="en-US" b="1" dirty="0"/>
              <a:t>Tutoring and Enrichment </a:t>
            </a:r>
          </a:p>
          <a:p>
            <a:pPr marL="647824" lvl="1" indent="-176679">
              <a:buFont typeface="Arial" panose="020B0604020202020204" pitchFamily="34" charset="0"/>
              <a:buChar char="•"/>
            </a:pPr>
            <a:r>
              <a:rPr lang="en-US" b="0" dirty="0"/>
              <a:t>Provide tutoring and enrichment services to all secondary grade school levels</a:t>
            </a:r>
          </a:p>
          <a:p>
            <a:pPr marL="1118968" lvl="2" indent="-176679">
              <a:buFont typeface="Arial" panose="020B0604020202020204" pitchFamily="34" charset="0"/>
              <a:buChar char="•"/>
            </a:pPr>
            <a:r>
              <a:rPr lang="en-US" b="0" dirty="0"/>
              <a:t>Unlike teachers, tutors offer students one-to-one attention and explain difficult concepts. Project Y.E.S. tutors may be students themselves;; all tutors volunteer their time</a:t>
            </a:r>
          </a:p>
          <a:p>
            <a:pPr marL="1590113" lvl="3" indent="-176679">
              <a:buFont typeface="Arial" panose="020B0604020202020204" pitchFamily="34" charset="0"/>
              <a:buChar char="•"/>
            </a:pPr>
            <a:r>
              <a:rPr lang="en-US" b="0" dirty="0"/>
              <a:t>Project Y.E.S. is in partnership with </a:t>
            </a:r>
            <a:r>
              <a:rPr lang="en-US" b="0" i="1" dirty="0"/>
              <a:t>Grace iConnect </a:t>
            </a:r>
            <a:r>
              <a:rPr lang="en-US" b="0" dirty="0"/>
              <a:t>to provide tutorial service to youth in Elementary, Middle and High school grades in all academic subject areas. Tutorial services for </a:t>
            </a:r>
            <a:r>
              <a:rPr lang="en-US" b="0" i="1" dirty="0"/>
              <a:t>Grace iConnect </a:t>
            </a:r>
            <a:r>
              <a:rPr lang="en-US" b="0" i="0" dirty="0"/>
              <a:t>came online 05 March 2019 and ran in six-week increments; 6:30 p.m. – 7:30 p.m. through 17 December 2019.</a:t>
            </a:r>
          </a:p>
          <a:p>
            <a:pPr marL="1118968" lvl="2" indent="-176679">
              <a:buFont typeface="Arial" panose="020B0604020202020204" pitchFamily="34" charset="0"/>
              <a:buChar char="•"/>
            </a:pPr>
            <a:r>
              <a:rPr lang="en-US" b="0" i="0" dirty="0"/>
              <a:t>Academic Enrichment engages student in the development of a holistic experience with a focus on academic achievement</a:t>
            </a:r>
          </a:p>
          <a:p>
            <a:pPr marL="1118968" lvl="2" indent="-176679">
              <a:buFont typeface="Arial" panose="020B0604020202020204" pitchFamily="34" charset="0"/>
              <a:buChar char="•"/>
            </a:pPr>
            <a:endParaRPr lang="en-US" b="0" dirty="0"/>
          </a:p>
          <a:p>
            <a:pPr marL="1118968" lvl="2" indent="-176679">
              <a:buFont typeface="Arial" panose="020B0604020202020204" pitchFamily="34" charset="0"/>
              <a:buChar char="•"/>
            </a:pPr>
            <a:endParaRPr lang="en-US" b="0" dirty="0"/>
          </a:p>
          <a:p>
            <a:pPr marL="176679" indent="-176679">
              <a:buFont typeface="Arial" panose="020B0604020202020204" pitchFamily="34" charset="0"/>
              <a:buChar char="•"/>
            </a:pPr>
            <a:endParaRPr lang="en-US" b="1" dirty="0"/>
          </a:p>
          <a:p>
            <a:pPr marL="647824" lvl="1" indent="-176679">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DF4C637-1E75-44C3-9B8B-0B85287EAE44}" type="slidenum">
              <a:rPr lang="en-US" smtClean="0"/>
              <a:t>6</a:t>
            </a:fld>
            <a:endParaRPr lang="en-US"/>
          </a:p>
        </p:txBody>
      </p:sp>
    </p:spTree>
    <p:extLst>
      <p:ext uri="{BB962C8B-B14F-4D97-AF65-F5344CB8AC3E}">
        <p14:creationId xmlns:p14="http://schemas.microsoft.com/office/powerpoint/2010/main" val="2200974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Y.E.S. was initiated under the direction of Dr. Bernardean Broadous at Woodland High School after much planning and initial coordination with the High Schools’ Principal, Assistant Principal, and Graduation /9</a:t>
            </a:r>
            <a:r>
              <a:rPr lang="en-US" baseline="30000" dirty="0"/>
              <a:t>th</a:t>
            </a:r>
            <a:r>
              <a:rPr lang="en-US" dirty="0"/>
              <a:t> Grade Coordinator on 29 January 2018 after which Group One Freshmen students met for the first time on 06 March 2018.  A second coordination meeting was conducted 30 November 2019 and Group Two Freshmen students met for the first time 28 January 2019.  The third coordination meeting was held 09 August 2019 and Group Three Freshmen students came together 10 September 2019.</a:t>
            </a:r>
          </a:p>
        </p:txBody>
      </p:sp>
      <p:sp>
        <p:nvSpPr>
          <p:cNvPr id="4" name="Slide Number Placeholder 3"/>
          <p:cNvSpPr>
            <a:spLocks noGrp="1"/>
          </p:cNvSpPr>
          <p:nvPr>
            <p:ph type="sldNum" sz="quarter" idx="5"/>
          </p:nvPr>
        </p:nvSpPr>
        <p:spPr/>
        <p:txBody>
          <a:bodyPr/>
          <a:lstStyle/>
          <a:p>
            <a:fld id="{6DF4C637-1E75-44C3-9B8B-0B85287EAE44}" type="slidenum">
              <a:rPr lang="en-US" smtClean="0"/>
              <a:t>7</a:t>
            </a:fld>
            <a:endParaRPr lang="en-US"/>
          </a:p>
        </p:txBody>
      </p:sp>
    </p:spTree>
    <p:extLst>
      <p:ext uri="{BB962C8B-B14F-4D97-AF65-F5344CB8AC3E}">
        <p14:creationId xmlns:p14="http://schemas.microsoft.com/office/powerpoint/2010/main" val="10981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Inaugural Program began at Woodland High School in March 2018.</a:t>
            </a:r>
          </a:p>
          <a:p>
            <a:endParaRPr lang="en-US" dirty="0"/>
          </a:p>
          <a:p>
            <a:r>
              <a:rPr lang="en-US" dirty="0"/>
              <a:t>Group One Session Schedule and Discussion Topics:</a:t>
            </a:r>
          </a:p>
          <a:p>
            <a:r>
              <a:rPr lang="en-US" dirty="0"/>
              <a:t>Session 1: 06 March 2018 – Assessment: Decision-Making and Goal Setting</a:t>
            </a:r>
          </a:p>
          <a:p>
            <a:r>
              <a:rPr lang="en-US" dirty="0"/>
              <a:t>Session 2: 29 March 2018 – Decision Making and Goal Setting with Research Assignment</a:t>
            </a:r>
          </a:p>
          <a:p>
            <a:r>
              <a:rPr lang="en-US" dirty="0"/>
              <a:t>Session 3: 12 October 2018 – Discuss Research Assignment Related to Goals</a:t>
            </a:r>
          </a:p>
          <a:p>
            <a:r>
              <a:rPr lang="en-US" dirty="0"/>
              <a:t>Session 4: 30 November 2018 – Money Management: Budgeting</a:t>
            </a:r>
          </a:p>
          <a:p>
            <a:r>
              <a:rPr lang="en-US" dirty="0"/>
              <a:t>Session 5: 28 January 2019 – Discuss and Decide on Project</a:t>
            </a:r>
          </a:p>
          <a:p>
            <a:r>
              <a:rPr lang="en-US" dirty="0"/>
              <a:t>Session 6: 28 March 2019 – Next Steps: Research Toward Selected Goal</a:t>
            </a:r>
          </a:p>
          <a:p>
            <a:r>
              <a:rPr lang="en-US" dirty="0"/>
              <a:t>Session 7: 22 April 2019 – Guest Speaker: Community Business Owner</a:t>
            </a:r>
          </a:p>
          <a:p>
            <a:r>
              <a:rPr lang="en-US" dirty="0"/>
              <a:t>Session 8: 10 September 2019 – Guest Speaker: Corporate Management and Graduating High School Senior</a:t>
            </a:r>
          </a:p>
          <a:p>
            <a:r>
              <a:rPr lang="en-US" dirty="0"/>
              <a:t>Session 9: 08 October 2019 – Guest Speaker: Public Sector Water Conservation Professional</a:t>
            </a:r>
          </a:p>
          <a:p>
            <a:r>
              <a:rPr lang="en-US" dirty="0"/>
              <a:t>Session 10: 12 November 2019 - </a:t>
            </a:r>
            <a:r>
              <a:rPr lang="en-US" b="1" dirty="0">
                <a:solidFill>
                  <a:srgbClr val="FF0000"/>
                </a:solidFill>
              </a:rPr>
              <a:t>?????</a:t>
            </a:r>
          </a:p>
          <a:p>
            <a:r>
              <a:rPr lang="en-US" dirty="0"/>
              <a:t>Session 11: 28 January 2020 – Technology Opportunities</a:t>
            </a:r>
          </a:p>
          <a:p>
            <a:r>
              <a:rPr lang="en-US" dirty="0"/>
              <a:t>Session 12: 03 March 2020 - </a:t>
            </a:r>
            <a:r>
              <a:rPr lang="en-US" b="1" dirty="0">
                <a:solidFill>
                  <a:srgbClr val="FF0000"/>
                </a:solidFill>
              </a:rPr>
              <a:t>????</a:t>
            </a:r>
          </a:p>
          <a:p>
            <a:r>
              <a:rPr lang="en-US" dirty="0"/>
              <a:t>Session 13: 31 March 2020 – Delayed/Cancelled due to COVID-19 Pandemic and School Closure </a:t>
            </a:r>
          </a:p>
          <a:p>
            <a:endParaRPr lang="en-US" dirty="0"/>
          </a:p>
        </p:txBody>
      </p:sp>
      <p:sp>
        <p:nvSpPr>
          <p:cNvPr id="4" name="Slide Number Placeholder 3"/>
          <p:cNvSpPr>
            <a:spLocks noGrp="1"/>
          </p:cNvSpPr>
          <p:nvPr>
            <p:ph type="sldNum" sz="quarter" idx="5"/>
          </p:nvPr>
        </p:nvSpPr>
        <p:spPr/>
        <p:txBody>
          <a:bodyPr/>
          <a:lstStyle/>
          <a:p>
            <a:fld id="{6DF4C637-1E75-44C3-9B8B-0B85287EAE44}" type="slidenum">
              <a:rPr lang="en-US" smtClean="0"/>
              <a:t>8</a:t>
            </a:fld>
            <a:endParaRPr lang="en-US"/>
          </a:p>
        </p:txBody>
      </p:sp>
    </p:spTree>
    <p:extLst>
      <p:ext uri="{BB962C8B-B14F-4D97-AF65-F5344CB8AC3E}">
        <p14:creationId xmlns:p14="http://schemas.microsoft.com/office/powerpoint/2010/main" val="279859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One began its first session 06 March 2018 with 32 Freshmen students. Due to various attrition adjustments, by session five, 28 January 2019, student attendees dropped to 23 and sessions six and seven, 28 March and 22 April 2019, to 21 attendees.</a:t>
            </a:r>
          </a:p>
          <a:p>
            <a:endParaRPr lang="en-US" dirty="0"/>
          </a:p>
          <a:p>
            <a:r>
              <a:rPr lang="en-US" dirty="0"/>
              <a:t>Group One Sessions Schedule:</a:t>
            </a:r>
          </a:p>
          <a:p>
            <a:pPr marL="176679" indent="-176679">
              <a:buFont typeface="Arial" panose="020B0604020202020204" pitchFamily="34" charset="0"/>
              <a:buChar char="•"/>
            </a:pPr>
            <a:r>
              <a:rPr lang="en-US" dirty="0"/>
              <a:t>Session 1: 06 March 2018</a:t>
            </a:r>
          </a:p>
          <a:p>
            <a:pPr marL="176679" indent="-176679">
              <a:buFont typeface="Arial" panose="020B0604020202020204" pitchFamily="34" charset="0"/>
              <a:buChar char="•"/>
            </a:pPr>
            <a:r>
              <a:rPr lang="en-US" dirty="0"/>
              <a:t>Session 2: 29 March 2018</a:t>
            </a:r>
          </a:p>
          <a:p>
            <a:pPr marL="176679" indent="-176679">
              <a:buFont typeface="Arial" panose="020B0604020202020204" pitchFamily="34" charset="0"/>
              <a:buChar char="•"/>
            </a:pPr>
            <a:r>
              <a:rPr lang="en-US" dirty="0"/>
              <a:t>Session 3: 12 October 2018</a:t>
            </a:r>
          </a:p>
          <a:p>
            <a:pPr marL="176679" indent="-176679">
              <a:buFont typeface="Arial" panose="020B0604020202020204" pitchFamily="34" charset="0"/>
              <a:buChar char="•"/>
            </a:pPr>
            <a:r>
              <a:rPr lang="en-US" dirty="0"/>
              <a:t>Session 4: 30 November 2018</a:t>
            </a:r>
          </a:p>
          <a:p>
            <a:pPr marL="176679" indent="-176679">
              <a:buFont typeface="Arial" panose="020B0604020202020204" pitchFamily="34" charset="0"/>
              <a:buChar char="•"/>
            </a:pPr>
            <a:r>
              <a:rPr lang="en-US" dirty="0"/>
              <a:t>Session 5: 28 January 2019</a:t>
            </a:r>
          </a:p>
          <a:p>
            <a:pPr marL="176679" indent="-176679">
              <a:buFont typeface="Arial" panose="020B0604020202020204" pitchFamily="34" charset="0"/>
              <a:buChar char="•"/>
            </a:pPr>
            <a:r>
              <a:rPr lang="en-US" dirty="0"/>
              <a:t>Session 6: 28 March 2019</a:t>
            </a:r>
          </a:p>
          <a:p>
            <a:pPr marL="176679" indent="-176679">
              <a:buFont typeface="Arial" panose="020B0604020202020204" pitchFamily="34" charset="0"/>
              <a:buChar char="•"/>
            </a:pPr>
            <a:r>
              <a:rPr lang="en-US" dirty="0"/>
              <a:t>Session 7: 22 April 2019</a:t>
            </a:r>
          </a:p>
          <a:p>
            <a:pPr marL="176679" indent="-176679">
              <a:buFont typeface="Arial" panose="020B0604020202020204" pitchFamily="34" charset="0"/>
              <a:buChar char="•"/>
            </a:pPr>
            <a:r>
              <a:rPr lang="en-US" dirty="0"/>
              <a:t>Session 8: 10 September 2019</a:t>
            </a:r>
          </a:p>
          <a:p>
            <a:pPr marL="176679" indent="-176679">
              <a:buFont typeface="Arial" panose="020B0604020202020204" pitchFamily="34" charset="0"/>
              <a:buChar char="•"/>
            </a:pPr>
            <a:r>
              <a:rPr lang="en-US" dirty="0"/>
              <a:t>Session 9: 08 October 2019</a:t>
            </a:r>
          </a:p>
          <a:p>
            <a:pPr marL="176679" indent="-176679">
              <a:buFont typeface="Arial" panose="020B0604020202020204" pitchFamily="34" charset="0"/>
              <a:buChar char="•"/>
            </a:pPr>
            <a:r>
              <a:rPr lang="en-US" dirty="0"/>
              <a:t>Session 10: 12 November 2019</a:t>
            </a:r>
          </a:p>
          <a:p>
            <a:pPr marL="176679" indent="-176679">
              <a:buFont typeface="Arial" panose="020B0604020202020204" pitchFamily="34" charset="0"/>
              <a:buChar char="•"/>
            </a:pPr>
            <a:r>
              <a:rPr lang="en-US" dirty="0"/>
              <a:t>Session 11: 28 January 2020</a:t>
            </a:r>
          </a:p>
          <a:p>
            <a:pPr marL="176679" indent="-176679">
              <a:buFont typeface="Arial" panose="020B0604020202020204" pitchFamily="34" charset="0"/>
              <a:buChar char="•"/>
            </a:pPr>
            <a:r>
              <a:rPr lang="en-US" dirty="0"/>
              <a:t>Session 12: 03 March 2020</a:t>
            </a:r>
          </a:p>
          <a:p>
            <a:pPr marL="176679" indent="-176679">
              <a:buFont typeface="Arial" panose="020B0604020202020204" pitchFamily="34" charset="0"/>
              <a:buChar char="•"/>
            </a:pPr>
            <a:r>
              <a:rPr lang="en-US" dirty="0"/>
              <a:t>Session 13: 31 March 2020 – Delayed/Cancelled due to COVID-19 Pandemic and School Closure </a:t>
            </a:r>
          </a:p>
        </p:txBody>
      </p:sp>
      <p:sp>
        <p:nvSpPr>
          <p:cNvPr id="4" name="Slide Number Placeholder 3"/>
          <p:cNvSpPr>
            <a:spLocks noGrp="1"/>
          </p:cNvSpPr>
          <p:nvPr>
            <p:ph type="sldNum" sz="quarter" idx="5"/>
          </p:nvPr>
        </p:nvSpPr>
        <p:spPr/>
        <p:txBody>
          <a:bodyPr/>
          <a:lstStyle/>
          <a:p>
            <a:fld id="{6DF4C637-1E75-44C3-9B8B-0B85287EAE44}" type="slidenum">
              <a:rPr lang="en-US" smtClean="0"/>
              <a:t>9</a:t>
            </a:fld>
            <a:endParaRPr lang="en-US"/>
          </a:p>
        </p:txBody>
      </p:sp>
    </p:spTree>
    <p:extLst>
      <p:ext uri="{BB962C8B-B14F-4D97-AF65-F5344CB8AC3E}">
        <p14:creationId xmlns:p14="http://schemas.microsoft.com/office/powerpoint/2010/main" val="119189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4533-C998-42DD-8B69-66ACB21F6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1A94F5-D3D6-4180-A27A-0166E1014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357295-AEDF-4C5C-9FA7-2E90A72105F6}"/>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5" name="Footer Placeholder 4">
            <a:extLst>
              <a:ext uri="{FF2B5EF4-FFF2-40B4-BE49-F238E27FC236}">
                <a16:creationId xmlns:a16="http://schemas.microsoft.com/office/drawing/2014/main" id="{4ACC9341-2DE9-4290-B51E-EAF1E77BD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EB543-5355-4764-8E8A-7EC642FF67FB}"/>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19460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22B7-0A28-462B-B358-611BFFAD00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B81FEF-D3CD-4A76-AADF-39E843C2B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BBABD-5C33-44B7-AE22-85C20AB31B06}"/>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5" name="Footer Placeholder 4">
            <a:extLst>
              <a:ext uri="{FF2B5EF4-FFF2-40B4-BE49-F238E27FC236}">
                <a16:creationId xmlns:a16="http://schemas.microsoft.com/office/drawing/2014/main" id="{E7A16485-821A-4DB9-9B06-62E45C2FB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D3463-AB1B-4FEB-8BB9-359668534CE8}"/>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229758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29A17A-98EE-40D3-BC6B-08755179F4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B6754-B5A8-47B3-87C3-C4370DF4E4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35B17-FA53-4FB9-B4AC-E254CB7FAF80}"/>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5" name="Footer Placeholder 4">
            <a:extLst>
              <a:ext uri="{FF2B5EF4-FFF2-40B4-BE49-F238E27FC236}">
                <a16:creationId xmlns:a16="http://schemas.microsoft.com/office/drawing/2014/main" id="{87F302B9-F841-4502-AF8D-1AC3C2C6B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D9E78-3F6C-490B-B161-79510A13B5D4}"/>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197591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53B0-36AF-4FEB-87C7-F3BCD7873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CCC6FF-DA11-4075-A451-8030574228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6C79E-52B0-45B7-8C5F-1021926D60E5}"/>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5" name="Footer Placeholder 4">
            <a:extLst>
              <a:ext uri="{FF2B5EF4-FFF2-40B4-BE49-F238E27FC236}">
                <a16:creationId xmlns:a16="http://schemas.microsoft.com/office/drawing/2014/main" id="{0413EEF0-1C61-41D0-AA73-2C0F862C8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02257-B0CE-4A12-89CA-7ABE56E9759D}"/>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310402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62E9-6AC1-45BE-9AA9-65263ECAA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1FE541-7776-4CF7-ADB5-BD13AB1DF6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678ECD-62E9-4347-9815-DB75892C620F}"/>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5" name="Footer Placeholder 4">
            <a:extLst>
              <a:ext uri="{FF2B5EF4-FFF2-40B4-BE49-F238E27FC236}">
                <a16:creationId xmlns:a16="http://schemas.microsoft.com/office/drawing/2014/main" id="{19110A2D-4570-4E10-B2C7-E3061B1FC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11859-D434-4D00-A987-F9C27C035BE5}"/>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9683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E021-4EC6-48A8-87BC-26D1B96257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B387F-6F4A-43A0-830F-DF915A49F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CB70D-1274-41AB-8EBC-7D698B1971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9406AB-5E59-45FC-A3AD-9363C45A8497}"/>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6" name="Footer Placeholder 5">
            <a:extLst>
              <a:ext uri="{FF2B5EF4-FFF2-40B4-BE49-F238E27FC236}">
                <a16:creationId xmlns:a16="http://schemas.microsoft.com/office/drawing/2014/main" id="{57F37739-AB88-41FB-A0FD-9E8E3FF81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22CF8-13A1-464B-B0C1-89892579927B}"/>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8566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FAC8-DF8D-42AF-843A-E6B9AFB5B7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95EE6C-422B-4414-8BB3-8E0AC1A6A9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65121-030A-4D4A-8D24-9FB129A0B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80352D-F79B-4349-BDDE-55F67CD60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B93410-3C14-49AF-866D-4C6B92E4F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E77A1C-A3E3-4115-AEC9-AEE52538DDD3}"/>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8" name="Footer Placeholder 7">
            <a:extLst>
              <a:ext uri="{FF2B5EF4-FFF2-40B4-BE49-F238E27FC236}">
                <a16:creationId xmlns:a16="http://schemas.microsoft.com/office/drawing/2014/main" id="{7F8437C4-FB2C-4684-8259-25F28BCD84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07A9AE-D29A-4055-96F4-5B2F4182BE90}"/>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297499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0F1F-D241-446F-8931-1A6A2A2A68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CA5978-03C6-48C5-A0F0-2BD51D11571C}"/>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4" name="Footer Placeholder 3">
            <a:extLst>
              <a:ext uri="{FF2B5EF4-FFF2-40B4-BE49-F238E27FC236}">
                <a16:creationId xmlns:a16="http://schemas.microsoft.com/office/drawing/2014/main" id="{9FA32341-1B96-42E9-88C0-027CD31046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BCC2A1-911E-4D89-B944-A6464A7F75B0}"/>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393546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BBF4B-3121-424D-AE40-045F05BBA8E1}"/>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3" name="Footer Placeholder 2">
            <a:extLst>
              <a:ext uri="{FF2B5EF4-FFF2-40B4-BE49-F238E27FC236}">
                <a16:creationId xmlns:a16="http://schemas.microsoft.com/office/drawing/2014/main" id="{7AD0FBDA-21FF-4649-B0F0-F3024A1346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CA2BDC-6DAE-4EE7-986D-9F279409B502}"/>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217524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C7BC-AC8D-4CFC-BA4B-6048071BE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04092C-5195-4089-8DEE-47A7CFB13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D543BE-3A9B-48AB-A474-8B951F28E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3325A-A754-4A69-BD53-A465E5BC65F0}"/>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6" name="Footer Placeholder 5">
            <a:extLst>
              <a:ext uri="{FF2B5EF4-FFF2-40B4-BE49-F238E27FC236}">
                <a16:creationId xmlns:a16="http://schemas.microsoft.com/office/drawing/2014/main" id="{4B84265D-CB8A-441C-8EF2-FF89D4CB9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BCDF8-2489-44D9-9102-5C8E926A5076}"/>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47676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299D-143E-4C37-9BD4-EE90F009C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A2F62A-8CEE-4E1A-9D0C-9A76443E8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8135FC-4FDD-4D4F-9694-FD511B144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90726-CE66-4445-B4BD-CFCE89EFB6A8}"/>
              </a:ext>
            </a:extLst>
          </p:cNvPr>
          <p:cNvSpPr>
            <a:spLocks noGrp="1"/>
          </p:cNvSpPr>
          <p:nvPr>
            <p:ph type="dt" sz="half" idx="10"/>
          </p:nvPr>
        </p:nvSpPr>
        <p:spPr/>
        <p:txBody>
          <a:bodyPr/>
          <a:lstStyle/>
          <a:p>
            <a:fld id="{FA26BA09-6E71-4D2D-89ED-E0CB73EF232E}" type="datetimeFigureOut">
              <a:rPr lang="en-US" smtClean="0"/>
              <a:t>11/23/2020</a:t>
            </a:fld>
            <a:endParaRPr lang="en-US"/>
          </a:p>
        </p:txBody>
      </p:sp>
      <p:sp>
        <p:nvSpPr>
          <p:cNvPr id="6" name="Footer Placeholder 5">
            <a:extLst>
              <a:ext uri="{FF2B5EF4-FFF2-40B4-BE49-F238E27FC236}">
                <a16:creationId xmlns:a16="http://schemas.microsoft.com/office/drawing/2014/main" id="{81564E2E-93A8-483E-AD41-DD1B843BA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14935-1476-4329-8404-DFADD9B29914}"/>
              </a:ext>
            </a:extLst>
          </p:cNvPr>
          <p:cNvSpPr>
            <a:spLocks noGrp="1"/>
          </p:cNvSpPr>
          <p:nvPr>
            <p:ph type="sldNum" sz="quarter" idx="12"/>
          </p:nvPr>
        </p:nvSpPr>
        <p:spPr/>
        <p:txBody>
          <a:bodyPr/>
          <a:lstStyle/>
          <a:p>
            <a:fld id="{2ECDA992-4B75-4497-917D-940D81D7D0D5}" type="slidenum">
              <a:rPr lang="en-US" smtClean="0"/>
              <a:t>‹#›</a:t>
            </a:fld>
            <a:endParaRPr lang="en-US"/>
          </a:p>
        </p:txBody>
      </p:sp>
    </p:spTree>
    <p:extLst>
      <p:ext uri="{BB962C8B-B14F-4D97-AF65-F5344CB8AC3E}">
        <p14:creationId xmlns:p14="http://schemas.microsoft.com/office/powerpoint/2010/main" val="369407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4BB94-167B-4CAE-B2B3-F965165F49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AF46DF-BA5B-43FA-80D4-A63E67FF0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AA018-74DA-4AB0-892D-9C329CCFA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6BA09-6E71-4D2D-89ED-E0CB73EF232E}" type="datetimeFigureOut">
              <a:rPr lang="en-US" smtClean="0"/>
              <a:t>11/23/2020</a:t>
            </a:fld>
            <a:endParaRPr lang="en-US"/>
          </a:p>
        </p:txBody>
      </p:sp>
      <p:sp>
        <p:nvSpPr>
          <p:cNvPr id="5" name="Footer Placeholder 4">
            <a:extLst>
              <a:ext uri="{FF2B5EF4-FFF2-40B4-BE49-F238E27FC236}">
                <a16:creationId xmlns:a16="http://schemas.microsoft.com/office/drawing/2014/main" id="{4C7D0BC1-46CC-4259-BBD1-2EE6FF2C3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75371D-8BEA-4E1E-9DC3-9B7136BBD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DA992-4B75-4497-917D-940D81D7D0D5}" type="slidenum">
              <a:rPr lang="en-US" smtClean="0"/>
              <a:t>‹#›</a:t>
            </a:fld>
            <a:endParaRPr lang="en-US"/>
          </a:p>
        </p:txBody>
      </p:sp>
    </p:spTree>
    <p:extLst>
      <p:ext uri="{BB962C8B-B14F-4D97-AF65-F5344CB8AC3E}">
        <p14:creationId xmlns:p14="http://schemas.microsoft.com/office/powerpoint/2010/main" val="821680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1.png" descr="A close up of a logo&#10;&#10;Description automatically generated">
            <a:extLst>
              <a:ext uri="{FF2B5EF4-FFF2-40B4-BE49-F238E27FC236}">
                <a16:creationId xmlns:a16="http://schemas.microsoft.com/office/drawing/2014/main" id="{07A25567-A931-4D0F-A78C-BE0EF3949234}"/>
              </a:ext>
            </a:extLst>
          </p:cNvPr>
          <p:cNvPicPr/>
          <p:nvPr/>
        </p:nvPicPr>
        <p:blipFill rotWithShape="1">
          <a:blip r:embed="rId3"/>
          <a:srcRect t="11427" b="15757"/>
          <a:stretch/>
        </p:blipFill>
        <p:spPr>
          <a:xfrm>
            <a:off x="20" y="10593"/>
            <a:ext cx="12191980" cy="6857990"/>
          </a:xfrm>
          <a:prstGeom prst="rect">
            <a:avLst/>
          </a:prstGeom>
        </p:spPr>
      </p:pic>
    </p:spTree>
    <p:extLst>
      <p:ext uri="{BB962C8B-B14F-4D97-AF65-F5344CB8AC3E}">
        <p14:creationId xmlns:p14="http://schemas.microsoft.com/office/powerpoint/2010/main" val="3263494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Woodland High School</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5" name="Diagram 4">
            <a:extLst>
              <a:ext uri="{FF2B5EF4-FFF2-40B4-BE49-F238E27FC236}">
                <a16:creationId xmlns:a16="http://schemas.microsoft.com/office/drawing/2014/main" id="{933EFA4A-22CE-4BBC-AE67-8EC48DC2A2A5}"/>
              </a:ext>
            </a:extLst>
          </p:cNvPr>
          <p:cNvGraphicFramePr/>
          <p:nvPr>
            <p:extLst>
              <p:ext uri="{D42A27DB-BD31-4B8C-83A1-F6EECF244321}">
                <p14:modId xmlns:p14="http://schemas.microsoft.com/office/powerpoint/2010/main" val="870647648"/>
              </p:ext>
            </p:extLst>
          </p:nvPr>
        </p:nvGraphicFramePr>
        <p:xfrm>
          <a:off x="1367097" y="1497491"/>
          <a:ext cx="962744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484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Woodland HS – Group 2 </a:t>
            </a:r>
            <a:br>
              <a:rPr lang="en-US" sz="4000" b="1" dirty="0">
                <a:solidFill>
                  <a:srgbClr val="FFFFFF"/>
                </a:solidFill>
              </a:rPr>
            </a:br>
            <a:r>
              <a:rPr lang="en-US" sz="4000" b="1" dirty="0">
                <a:solidFill>
                  <a:srgbClr val="FFFFFF"/>
                </a:solidFill>
              </a:rPr>
              <a:t>Session Attendees</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6" name="Chart 5">
            <a:extLst>
              <a:ext uri="{FF2B5EF4-FFF2-40B4-BE49-F238E27FC236}">
                <a16:creationId xmlns:a16="http://schemas.microsoft.com/office/drawing/2014/main" id="{4A746C2C-C8D5-4B18-A77E-01AFE647A3EB}"/>
              </a:ext>
            </a:extLst>
          </p:cNvPr>
          <p:cNvGraphicFramePr/>
          <p:nvPr>
            <p:extLst>
              <p:ext uri="{D42A27DB-BD31-4B8C-83A1-F6EECF244321}">
                <p14:modId xmlns:p14="http://schemas.microsoft.com/office/powerpoint/2010/main" val="2529916749"/>
              </p:ext>
            </p:extLst>
          </p:nvPr>
        </p:nvGraphicFramePr>
        <p:xfrm>
          <a:off x="1848255" y="2227634"/>
          <a:ext cx="9068560" cy="4577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57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Woodland High School</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5" name="Diagram 4">
            <a:extLst>
              <a:ext uri="{FF2B5EF4-FFF2-40B4-BE49-F238E27FC236}">
                <a16:creationId xmlns:a16="http://schemas.microsoft.com/office/drawing/2014/main" id="{933EFA4A-22CE-4BBC-AE67-8EC48DC2A2A5}"/>
              </a:ext>
            </a:extLst>
          </p:cNvPr>
          <p:cNvGraphicFramePr/>
          <p:nvPr>
            <p:extLst>
              <p:ext uri="{D42A27DB-BD31-4B8C-83A1-F6EECF244321}">
                <p14:modId xmlns:p14="http://schemas.microsoft.com/office/powerpoint/2010/main" val="2020488865"/>
              </p:ext>
            </p:extLst>
          </p:nvPr>
        </p:nvGraphicFramePr>
        <p:xfrm>
          <a:off x="1353667" y="1548154"/>
          <a:ext cx="976762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9155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Woodland HS - Group Sessions Attendees</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6" name="Chart 5">
            <a:extLst>
              <a:ext uri="{FF2B5EF4-FFF2-40B4-BE49-F238E27FC236}">
                <a16:creationId xmlns:a16="http://schemas.microsoft.com/office/drawing/2014/main" id="{4A746C2C-C8D5-4B18-A77E-01AFE647A3EB}"/>
              </a:ext>
            </a:extLst>
          </p:cNvPr>
          <p:cNvGraphicFramePr/>
          <p:nvPr/>
        </p:nvGraphicFramePr>
        <p:xfrm>
          <a:off x="1848255" y="2227634"/>
          <a:ext cx="9068560" cy="4577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54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Woodland HS - Groups Attendance</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6" name="Chart 5">
            <a:extLst>
              <a:ext uri="{FF2B5EF4-FFF2-40B4-BE49-F238E27FC236}">
                <a16:creationId xmlns:a16="http://schemas.microsoft.com/office/drawing/2014/main" id="{4A746C2C-C8D5-4B18-A77E-01AFE647A3EB}"/>
              </a:ext>
            </a:extLst>
          </p:cNvPr>
          <p:cNvGraphicFramePr/>
          <p:nvPr/>
        </p:nvGraphicFramePr>
        <p:xfrm>
          <a:off x="1848255" y="2227634"/>
          <a:ext cx="9068560" cy="4577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740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Program Initiation and Coordination</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3" name="Diagram 2">
            <a:extLst>
              <a:ext uri="{FF2B5EF4-FFF2-40B4-BE49-F238E27FC236}">
                <a16:creationId xmlns:a16="http://schemas.microsoft.com/office/drawing/2014/main" id="{B6FE8A8C-3FA5-4D8F-8C26-06BFDCB337C5}"/>
              </a:ext>
            </a:extLst>
          </p:cNvPr>
          <p:cNvGraphicFramePr/>
          <p:nvPr/>
        </p:nvGraphicFramePr>
        <p:xfrm>
          <a:off x="1529032" y="2354089"/>
          <a:ext cx="9219324" cy="3523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424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Stockbridge High School</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5" name="Diagram 4">
            <a:extLst>
              <a:ext uri="{FF2B5EF4-FFF2-40B4-BE49-F238E27FC236}">
                <a16:creationId xmlns:a16="http://schemas.microsoft.com/office/drawing/2014/main" id="{933EFA4A-22CE-4BBC-AE67-8EC48DC2A2A5}"/>
              </a:ext>
            </a:extLst>
          </p:cNvPr>
          <p:cNvGraphicFramePr/>
          <p:nvPr>
            <p:extLst>
              <p:ext uri="{D42A27DB-BD31-4B8C-83A1-F6EECF244321}">
                <p14:modId xmlns:p14="http://schemas.microsoft.com/office/powerpoint/2010/main" val="149800659"/>
              </p:ext>
            </p:extLst>
          </p:nvPr>
        </p:nvGraphicFramePr>
        <p:xfrm>
          <a:off x="1367097" y="1550408"/>
          <a:ext cx="962744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879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Stockbridge HS - Group  1 </a:t>
            </a:r>
            <a:br>
              <a:rPr lang="en-US" sz="4000" b="1" dirty="0">
                <a:solidFill>
                  <a:srgbClr val="FFFFFF"/>
                </a:solidFill>
              </a:rPr>
            </a:br>
            <a:r>
              <a:rPr lang="en-US" sz="4000" b="1" dirty="0">
                <a:solidFill>
                  <a:srgbClr val="FFFFFF"/>
                </a:solidFill>
              </a:rPr>
              <a:t>Session Attendees</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6" name="Chart 5">
            <a:extLst>
              <a:ext uri="{FF2B5EF4-FFF2-40B4-BE49-F238E27FC236}">
                <a16:creationId xmlns:a16="http://schemas.microsoft.com/office/drawing/2014/main" id="{4A746C2C-C8D5-4B18-A77E-01AFE647A3EB}"/>
              </a:ext>
            </a:extLst>
          </p:cNvPr>
          <p:cNvGraphicFramePr/>
          <p:nvPr>
            <p:extLst>
              <p:ext uri="{D42A27DB-BD31-4B8C-83A1-F6EECF244321}">
                <p14:modId xmlns:p14="http://schemas.microsoft.com/office/powerpoint/2010/main" val="2697675843"/>
              </p:ext>
            </p:extLst>
          </p:nvPr>
        </p:nvGraphicFramePr>
        <p:xfrm>
          <a:off x="3127921" y="2289504"/>
          <a:ext cx="5933110" cy="4577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1677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                                </a:t>
            </a:r>
            <a:r>
              <a:rPr lang="en-US" sz="4000" b="1" dirty="0">
                <a:solidFill>
                  <a:srgbClr val="FFFFFF"/>
                </a:solidFill>
              </a:rPr>
              <a:t>QUESTIONS</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6098892" y="2492376"/>
            <a:ext cx="4802404" cy="3563372"/>
          </a:xfrm>
          <a:prstGeom prst="rect">
            <a:avLst/>
          </a:prstGeom>
        </p:spPr>
      </p:pic>
      <p:pic>
        <p:nvPicPr>
          <p:cNvPr id="7" name="Content Placeholder 6">
            <a:extLst>
              <a:ext uri="{FF2B5EF4-FFF2-40B4-BE49-F238E27FC236}">
                <a16:creationId xmlns:a16="http://schemas.microsoft.com/office/drawing/2014/main" id="{53C63191-9E6A-4DCB-85A8-4B77F650B900}"/>
              </a:ext>
            </a:extLst>
          </p:cNvPr>
          <p:cNvPicPr>
            <a:picLocks noGrp="1" noChangeAspect="1"/>
          </p:cNvPicPr>
          <p:nvPr>
            <p:ph idx="1"/>
          </p:nvPr>
        </p:nvPicPr>
        <p:blipFill>
          <a:blip r:embed="rId4"/>
          <a:stretch>
            <a:fillRect/>
          </a:stretch>
        </p:blipFill>
        <p:spPr>
          <a:xfrm>
            <a:off x="1441712" y="2209457"/>
            <a:ext cx="4557872" cy="4046410"/>
          </a:xfrm>
          <a:prstGeom prst="rect">
            <a:avLst/>
          </a:prstGeom>
        </p:spPr>
      </p:pic>
    </p:spTree>
    <p:extLst>
      <p:ext uri="{BB962C8B-B14F-4D97-AF65-F5344CB8AC3E}">
        <p14:creationId xmlns:p14="http://schemas.microsoft.com/office/powerpoint/2010/main" val="290687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                              </a:t>
            </a:r>
            <a:r>
              <a:rPr lang="en-US" sz="4000" b="1" dirty="0">
                <a:solidFill>
                  <a:srgbClr val="FFFFFF"/>
                </a:solidFill>
              </a:rPr>
              <a:t>Partners In Education</a:t>
            </a:r>
          </a:p>
        </p:txBody>
      </p:sp>
      <p:sp>
        <p:nvSpPr>
          <p:cNvPr id="3" name="Content Placeholder 2">
            <a:extLst>
              <a:ext uri="{FF2B5EF4-FFF2-40B4-BE49-F238E27FC236}">
                <a16:creationId xmlns:a16="http://schemas.microsoft.com/office/drawing/2014/main" id="{5FD37AEC-E677-4646-97BC-BE8CD55A717D}"/>
              </a:ext>
            </a:extLst>
          </p:cNvPr>
          <p:cNvSpPr>
            <a:spLocks noGrp="1"/>
          </p:cNvSpPr>
          <p:nvPr>
            <p:ph idx="1"/>
          </p:nvPr>
        </p:nvSpPr>
        <p:spPr>
          <a:xfrm>
            <a:off x="1424904" y="2494450"/>
            <a:ext cx="4053545" cy="3563159"/>
          </a:xfrm>
        </p:spPr>
        <p:txBody>
          <a:bodyPr>
            <a:normAutofit fontScale="92500" lnSpcReduction="10000"/>
          </a:bodyPr>
          <a:lstStyle/>
          <a:p>
            <a:r>
              <a:rPr lang="en-US" sz="2400" dirty="0"/>
              <a:t>Pleasant Grove Elementary School</a:t>
            </a:r>
          </a:p>
          <a:p>
            <a:r>
              <a:rPr lang="en-US" sz="2400" dirty="0"/>
              <a:t>Austin Road Elementary School</a:t>
            </a:r>
          </a:p>
          <a:p>
            <a:r>
              <a:rPr lang="en-US" sz="2400" dirty="0"/>
              <a:t>Austin Road Middle School</a:t>
            </a:r>
          </a:p>
          <a:p>
            <a:r>
              <a:rPr lang="en-US" sz="2400" dirty="0"/>
              <a:t>Stockbridge Elementary</a:t>
            </a:r>
          </a:p>
          <a:p>
            <a:r>
              <a:rPr lang="en-US" sz="2400" dirty="0"/>
              <a:t>Stockbridge Middle School</a:t>
            </a:r>
          </a:p>
          <a:p>
            <a:r>
              <a:rPr lang="en-US" sz="2400" dirty="0"/>
              <a:t>Stockbridge High School </a:t>
            </a:r>
          </a:p>
          <a:p>
            <a:r>
              <a:rPr lang="en-US" sz="2400" dirty="0"/>
              <a:t>Woodland High School</a:t>
            </a:r>
          </a:p>
          <a:p>
            <a:r>
              <a:rPr lang="en-US" sz="2400" dirty="0"/>
              <a:t>Dutchtown High School</a:t>
            </a:r>
          </a:p>
          <a:p>
            <a:pPr marL="0" indent="0">
              <a:buNone/>
            </a:pPr>
            <a:endParaRPr lang="en-US" sz="2400" dirty="0"/>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6098892" y="2492376"/>
            <a:ext cx="4802404" cy="3563372"/>
          </a:xfrm>
          <a:prstGeom prst="rect">
            <a:avLst/>
          </a:prstGeom>
        </p:spPr>
      </p:pic>
    </p:spTree>
    <p:extLst>
      <p:ext uri="{BB962C8B-B14F-4D97-AF65-F5344CB8AC3E}">
        <p14:creationId xmlns:p14="http://schemas.microsoft.com/office/powerpoint/2010/main" val="153997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                              </a:t>
            </a:r>
            <a:r>
              <a:rPr lang="en-US" sz="4000" b="1">
                <a:solidFill>
                  <a:srgbClr val="FFFFFF"/>
                </a:solidFill>
              </a:rPr>
              <a:t>Our Mission</a:t>
            </a:r>
          </a:p>
        </p:txBody>
      </p:sp>
      <p:sp>
        <p:nvSpPr>
          <p:cNvPr id="3" name="Content Placeholder 2">
            <a:extLst>
              <a:ext uri="{FF2B5EF4-FFF2-40B4-BE49-F238E27FC236}">
                <a16:creationId xmlns:a16="http://schemas.microsoft.com/office/drawing/2014/main" id="{5FD37AEC-E677-4646-97BC-BE8CD55A717D}"/>
              </a:ext>
            </a:extLst>
          </p:cNvPr>
          <p:cNvSpPr>
            <a:spLocks noGrp="1"/>
          </p:cNvSpPr>
          <p:nvPr>
            <p:ph idx="1"/>
          </p:nvPr>
        </p:nvSpPr>
        <p:spPr>
          <a:xfrm>
            <a:off x="1424904" y="2494450"/>
            <a:ext cx="4053545" cy="3563159"/>
          </a:xfrm>
        </p:spPr>
        <p:txBody>
          <a:bodyPr>
            <a:normAutofit/>
          </a:bodyPr>
          <a:lstStyle/>
          <a:p>
            <a:r>
              <a:rPr lang="en-US" sz="2400" dirty="0"/>
              <a:t>Equip</a:t>
            </a:r>
          </a:p>
          <a:p>
            <a:r>
              <a:rPr lang="en-US" sz="2400" dirty="0"/>
              <a:t>Engage</a:t>
            </a:r>
          </a:p>
          <a:p>
            <a:r>
              <a:rPr lang="en-US" sz="2400" dirty="0"/>
              <a:t>Empower</a:t>
            </a:r>
          </a:p>
          <a:p>
            <a:pPr marL="0" indent="0">
              <a:buNone/>
            </a:pPr>
            <a:endParaRPr lang="en-US" sz="2400" dirty="0"/>
          </a:p>
          <a:p>
            <a:pPr marL="0" indent="0">
              <a:buNone/>
            </a:pPr>
            <a:r>
              <a:rPr lang="en-US" sz="2400" dirty="0"/>
              <a:t>Youth to become leaders while achieving excellence through community engagement</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6098892" y="2492376"/>
            <a:ext cx="4802404" cy="3563372"/>
          </a:xfrm>
          <a:prstGeom prst="rect">
            <a:avLst/>
          </a:prstGeom>
        </p:spPr>
      </p:pic>
    </p:spTree>
    <p:extLst>
      <p:ext uri="{BB962C8B-B14F-4D97-AF65-F5344CB8AC3E}">
        <p14:creationId xmlns:p14="http://schemas.microsoft.com/office/powerpoint/2010/main" val="271013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1047280" y="759805"/>
            <a:ext cx="10306520" cy="1325563"/>
          </a:xfrm>
        </p:spPr>
        <p:txBody>
          <a:bodyPr>
            <a:normAutofit/>
          </a:bodyPr>
          <a:lstStyle/>
          <a:p>
            <a:pPr algn="ctr"/>
            <a:r>
              <a:rPr lang="en-US" sz="4000" b="1" dirty="0">
                <a:solidFill>
                  <a:srgbClr val="FFFFFF"/>
                </a:solidFill>
              </a:rPr>
              <a:t>Our Vision</a:t>
            </a:r>
          </a:p>
        </p:txBody>
      </p:sp>
      <p:sp>
        <p:nvSpPr>
          <p:cNvPr id="3" name="Content Placeholder 2">
            <a:extLst>
              <a:ext uri="{FF2B5EF4-FFF2-40B4-BE49-F238E27FC236}">
                <a16:creationId xmlns:a16="http://schemas.microsoft.com/office/drawing/2014/main" id="{5FD37AEC-E677-4646-97BC-BE8CD55A717D}"/>
              </a:ext>
            </a:extLst>
          </p:cNvPr>
          <p:cNvSpPr>
            <a:spLocks noGrp="1"/>
          </p:cNvSpPr>
          <p:nvPr>
            <p:ph idx="1"/>
          </p:nvPr>
        </p:nvSpPr>
        <p:spPr>
          <a:xfrm>
            <a:off x="1424904" y="2494450"/>
            <a:ext cx="4053545" cy="3563159"/>
          </a:xfrm>
        </p:spPr>
        <p:txBody>
          <a:bodyPr>
            <a:normAutofit/>
          </a:bodyPr>
          <a:lstStyle/>
          <a:p>
            <a:r>
              <a:rPr lang="en-US" sz="2400" dirty="0"/>
              <a:t>Identify</a:t>
            </a:r>
          </a:p>
          <a:p>
            <a:r>
              <a:rPr lang="en-US" sz="2400" dirty="0"/>
              <a:t>Collaborate</a:t>
            </a:r>
          </a:p>
          <a:p>
            <a:r>
              <a:rPr lang="en-US" sz="2400" dirty="0"/>
              <a:t>Sustain</a:t>
            </a:r>
          </a:p>
          <a:p>
            <a:pPr marL="0" indent="0">
              <a:buNone/>
            </a:pPr>
            <a:endParaRPr lang="en-US" sz="2400" dirty="0"/>
          </a:p>
          <a:p>
            <a:pPr marL="0" indent="0">
              <a:buNone/>
            </a:pPr>
            <a:r>
              <a:rPr lang="en-US" sz="2400" dirty="0"/>
              <a:t>Meaningful partnerships and relationships within the community</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6098892" y="2492376"/>
            <a:ext cx="4802404" cy="3563372"/>
          </a:xfrm>
          <a:prstGeom prst="rect">
            <a:avLst/>
          </a:prstGeom>
        </p:spPr>
      </p:pic>
    </p:spTree>
    <p:extLst>
      <p:ext uri="{BB962C8B-B14F-4D97-AF65-F5344CB8AC3E}">
        <p14:creationId xmlns:p14="http://schemas.microsoft.com/office/powerpoint/2010/main" val="134309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1057070" y="764793"/>
            <a:ext cx="10306520" cy="1325563"/>
          </a:xfrm>
        </p:spPr>
        <p:txBody>
          <a:bodyPr>
            <a:normAutofit/>
          </a:bodyPr>
          <a:lstStyle/>
          <a:p>
            <a:pPr algn="ctr"/>
            <a:r>
              <a:rPr lang="en-US" sz="4000" b="1" dirty="0">
                <a:solidFill>
                  <a:srgbClr val="FFFFFF"/>
                </a:solidFill>
              </a:rPr>
              <a:t>Board of Directors</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8" name="Diagram 7">
            <a:extLst>
              <a:ext uri="{FF2B5EF4-FFF2-40B4-BE49-F238E27FC236}">
                <a16:creationId xmlns:a16="http://schemas.microsoft.com/office/drawing/2014/main" id="{207585A5-909E-49A8-BCE4-408D6DE6E1D4}"/>
              </a:ext>
            </a:extLst>
          </p:cNvPr>
          <p:cNvGraphicFramePr/>
          <p:nvPr>
            <p:extLst>
              <p:ext uri="{D42A27DB-BD31-4B8C-83A1-F6EECF244321}">
                <p14:modId xmlns:p14="http://schemas.microsoft.com/office/powerpoint/2010/main" val="316442379"/>
              </p:ext>
            </p:extLst>
          </p:nvPr>
        </p:nvGraphicFramePr>
        <p:xfrm>
          <a:off x="2538733" y="2255041"/>
          <a:ext cx="6958671" cy="39204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632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1057070" y="764793"/>
            <a:ext cx="10306520" cy="1325563"/>
          </a:xfrm>
        </p:spPr>
        <p:txBody>
          <a:bodyPr>
            <a:normAutofit/>
          </a:bodyPr>
          <a:lstStyle/>
          <a:p>
            <a:pPr algn="ctr"/>
            <a:r>
              <a:rPr lang="en-US" sz="4000" b="1" dirty="0">
                <a:solidFill>
                  <a:srgbClr val="FFFFFF"/>
                </a:solidFill>
              </a:rPr>
              <a:t>Mentoring Programs</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3" name="Diagram 2">
            <a:extLst>
              <a:ext uri="{FF2B5EF4-FFF2-40B4-BE49-F238E27FC236}">
                <a16:creationId xmlns:a16="http://schemas.microsoft.com/office/drawing/2014/main" id="{88DC946A-1FA7-4832-9965-05DAAD259C1E}"/>
              </a:ext>
            </a:extLst>
          </p:cNvPr>
          <p:cNvGraphicFramePr/>
          <p:nvPr>
            <p:extLst>
              <p:ext uri="{D42A27DB-BD31-4B8C-83A1-F6EECF244321}">
                <p14:modId xmlns:p14="http://schemas.microsoft.com/office/powerpoint/2010/main" val="3274163868"/>
              </p:ext>
            </p:extLst>
          </p:nvPr>
        </p:nvGraphicFramePr>
        <p:xfrm>
          <a:off x="2269375" y="2212732"/>
          <a:ext cx="7913716" cy="413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359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Program Initiation and Coordination</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3" name="Diagram 2">
            <a:extLst>
              <a:ext uri="{FF2B5EF4-FFF2-40B4-BE49-F238E27FC236}">
                <a16:creationId xmlns:a16="http://schemas.microsoft.com/office/drawing/2014/main" id="{B6FE8A8C-3FA5-4D8F-8C26-06BFDCB337C5}"/>
              </a:ext>
            </a:extLst>
          </p:cNvPr>
          <p:cNvGraphicFramePr/>
          <p:nvPr>
            <p:extLst>
              <p:ext uri="{D42A27DB-BD31-4B8C-83A1-F6EECF244321}">
                <p14:modId xmlns:p14="http://schemas.microsoft.com/office/powerpoint/2010/main" val="3305648256"/>
              </p:ext>
            </p:extLst>
          </p:nvPr>
        </p:nvGraphicFramePr>
        <p:xfrm>
          <a:off x="1529032" y="2354089"/>
          <a:ext cx="9219324" cy="3523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07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Woodland High School</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5" name="Diagram 4">
            <a:extLst>
              <a:ext uri="{FF2B5EF4-FFF2-40B4-BE49-F238E27FC236}">
                <a16:creationId xmlns:a16="http://schemas.microsoft.com/office/drawing/2014/main" id="{933EFA4A-22CE-4BBC-AE67-8EC48DC2A2A5}"/>
              </a:ext>
            </a:extLst>
          </p:cNvPr>
          <p:cNvGraphicFramePr/>
          <p:nvPr>
            <p:extLst>
              <p:ext uri="{D42A27DB-BD31-4B8C-83A1-F6EECF244321}">
                <p14:modId xmlns:p14="http://schemas.microsoft.com/office/powerpoint/2010/main" val="2119427368"/>
              </p:ext>
            </p:extLst>
          </p:nvPr>
        </p:nvGraphicFramePr>
        <p:xfrm>
          <a:off x="1367097" y="1497491"/>
          <a:ext cx="962744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018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A4A240E-A9EF-475C-8554-10053C676A0D}"/>
              </a:ext>
            </a:extLst>
          </p:cNvPr>
          <p:cNvSpPr>
            <a:spLocks noGrp="1"/>
          </p:cNvSpPr>
          <p:nvPr>
            <p:ph type="title"/>
          </p:nvPr>
        </p:nvSpPr>
        <p:spPr>
          <a:xfrm>
            <a:off x="2884516" y="744537"/>
            <a:ext cx="8438639" cy="1283768"/>
          </a:xfrm>
        </p:spPr>
        <p:txBody>
          <a:bodyPr>
            <a:normAutofit/>
          </a:bodyPr>
          <a:lstStyle/>
          <a:p>
            <a:pPr algn="ctr"/>
            <a:r>
              <a:rPr lang="en-US" sz="4000" b="1" dirty="0">
                <a:solidFill>
                  <a:srgbClr val="FFFFFF"/>
                </a:solidFill>
              </a:rPr>
              <a:t>Mentoring Woodland HS - Group  1 </a:t>
            </a:r>
            <a:br>
              <a:rPr lang="en-US" sz="4000" b="1" dirty="0">
                <a:solidFill>
                  <a:srgbClr val="FFFFFF"/>
                </a:solidFill>
              </a:rPr>
            </a:br>
            <a:r>
              <a:rPr lang="en-US" sz="4000" b="1" dirty="0">
                <a:solidFill>
                  <a:srgbClr val="FFFFFF"/>
                </a:solidFill>
              </a:rPr>
              <a:t>Session Attendees</a:t>
            </a:r>
          </a:p>
        </p:txBody>
      </p:sp>
      <p:pic>
        <p:nvPicPr>
          <p:cNvPr id="4" name="image1.png" descr="A close up of a logo&#10;&#10;Description automatically generated">
            <a:extLst>
              <a:ext uri="{FF2B5EF4-FFF2-40B4-BE49-F238E27FC236}">
                <a16:creationId xmlns:a16="http://schemas.microsoft.com/office/drawing/2014/main" id="{1FDAE796-39CF-4984-903C-1B415E426B61}"/>
              </a:ext>
            </a:extLst>
          </p:cNvPr>
          <p:cNvPicPr/>
          <p:nvPr/>
        </p:nvPicPr>
        <p:blipFill rotWithShape="1">
          <a:blip r:embed="rId3"/>
          <a:srcRect b="3948"/>
          <a:stretch/>
        </p:blipFill>
        <p:spPr>
          <a:xfrm>
            <a:off x="868845" y="682473"/>
            <a:ext cx="2123833" cy="1447939"/>
          </a:xfrm>
          <a:prstGeom prst="rect">
            <a:avLst/>
          </a:prstGeom>
        </p:spPr>
      </p:pic>
      <p:graphicFrame>
        <p:nvGraphicFramePr>
          <p:cNvPr id="6" name="Chart 5">
            <a:extLst>
              <a:ext uri="{FF2B5EF4-FFF2-40B4-BE49-F238E27FC236}">
                <a16:creationId xmlns:a16="http://schemas.microsoft.com/office/drawing/2014/main" id="{4A746C2C-C8D5-4B18-A77E-01AFE647A3EB}"/>
              </a:ext>
            </a:extLst>
          </p:cNvPr>
          <p:cNvGraphicFramePr/>
          <p:nvPr>
            <p:extLst>
              <p:ext uri="{D42A27DB-BD31-4B8C-83A1-F6EECF244321}">
                <p14:modId xmlns:p14="http://schemas.microsoft.com/office/powerpoint/2010/main" val="1054214400"/>
              </p:ext>
            </p:extLst>
          </p:nvPr>
        </p:nvGraphicFramePr>
        <p:xfrm>
          <a:off x="1848255" y="2227634"/>
          <a:ext cx="9068560" cy="4577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0600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5134</TotalTime>
  <Words>2932</Words>
  <Application>Microsoft Office PowerPoint</Application>
  <PresentationFormat>Widescreen</PresentationFormat>
  <Paragraphs>385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                              Partners In Education</vt:lpstr>
      <vt:lpstr>                              Our Mission</vt:lpstr>
      <vt:lpstr>Our Vision</vt:lpstr>
      <vt:lpstr>Board of Directors</vt:lpstr>
      <vt:lpstr>Mentoring Programs</vt:lpstr>
      <vt:lpstr>Mentoring Program Initiation and Coordination</vt:lpstr>
      <vt:lpstr>Mentoring Woodland High School</vt:lpstr>
      <vt:lpstr>Mentoring Woodland HS - Group  1  Session Attendees</vt:lpstr>
      <vt:lpstr>Mentoring Woodland High School</vt:lpstr>
      <vt:lpstr>Mentoring Woodland HS – Group 2  Session Attendees</vt:lpstr>
      <vt:lpstr>Mentoring Woodland High School</vt:lpstr>
      <vt:lpstr>Mentoring Woodland HS - Group Sessions Attendees</vt:lpstr>
      <vt:lpstr>Mentoring Woodland HS - Groups Attendance</vt:lpstr>
      <vt:lpstr>Mentoring Program Initiation and Coordination</vt:lpstr>
      <vt:lpstr>Mentoring Stockbridge High School</vt:lpstr>
      <vt:lpstr>Mentoring Stockbridge HS - Group  1  Session Attendees</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Williams</dc:creator>
  <cp:lastModifiedBy>Bernardean</cp:lastModifiedBy>
  <cp:revision>175</cp:revision>
  <cp:lastPrinted>2020-07-03T04:03:28Z</cp:lastPrinted>
  <dcterms:created xsi:type="dcterms:W3CDTF">2020-03-06T02:21:47Z</dcterms:created>
  <dcterms:modified xsi:type="dcterms:W3CDTF">2020-11-23T18:45:05Z</dcterms:modified>
</cp:coreProperties>
</file>